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</p:sldIdLst>
  <p:sldSz cy="6858000" cx="12192000"/>
  <p:notesSz cx="6858000" cy="12192000"/>
  <p:embeddedFontLst>
    <p:embeddedFont>
      <p:font typeface="Noto Sans"/>
      <p:regular r:id="rId26"/>
      <p:bold r:id="rId27"/>
      <p:italic r:id="rId28"/>
      <p:boldItalic r:id="rId2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30" roundtripDataSignature="AMtx7mgF+QtIanVRsEoivgaqQTx6qw2rC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font" Target="fonts/NotoSans-regular.fntdata"/><Relationship Id="rId25" Type="http://schemas.openxmlformats.org/officeDocument/2006/relationships/slide" Target="slides/slide21.xml"/><Relationship Id="rId28" Type="http://schemas.openxmlformats.org/officeDocument/2006/relationships/font" Target="fonts/NotoSans-italic.fntdata"/><Relationship Id="rId27" Type="http://schemas.openxmlformats.org/officeDocument/2006/relationships/font" Target="fonts/NotoSans-bold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font" Target="fonts/NotoSans-boldItalic.fntdata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0" Type="http://customschemas.google.com/relationships/presentationmetadata" Target="meta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Noto Sans"/>
                <a:ea typeface="Noto Sans"/>
                <a:cs typeface="Noto Sans"/>
                <a:sym typeface="Noto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Noto Sans"/>
                <a:ea typeface="Noto Sans"/>
                <a:cs typeface="Noto Sans"/>
                <a:sym typeface="Noto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Noto Sans"/>
                <a:ea typeface="Noto Sans"/>
                <a:cs typeface="Noto Sans"/>
                <a:sym typeface="Noto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Noto Sans"/>
                <a:ea typeface="Noto Sans"/>
                <a:cs typeface="Noto Sans"/>
                <a:sym typeface="Noto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Noto Sans"/>
                <a:ea typeface="Noto Sans"/>
                <a:cs typeface="Noto Sans"/>
                <a:sym typeface="Noto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Noto Sans"/>
                <a:ea typeface="Noto Sans"/>
                <a:cs typeface="Noto Sans"/>
                <a:sym typeface="Noto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Noto Sans"/>
                <a:ea typeface="Noto Sans"/>
                <a:cs typeface="Noto Sans"/>
                <a:sym typeface="Noto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Noto Sans"/>
                <a:ea typeface="Noto Sans"/>
                <a:cs typeface="Noto Sans"/>
                <a:sym typeface="Noto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Noto Sans"/>
                <a:ea typeface="Noto Sans"/>
                <a:cs typeface="Noto Sans"/>
                <a:sym typeface="Noto Sans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Noto Sans"/>
                <a:ea typeface="Noto Sans"/>
                <a:cs typeface="Noto Sans"/>
                <a:sym typeface="Noto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Noto Sans"/>
                <a:ea typeface="Noto Sans"/>
                <a:cs typeface="Noto Sans"/>
                <a:sym typeface="Noto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Noto Sans"/>
                <a:ea typeface="Noto Sans"/>
                <a:cs typeface="Noto Sans"/>
                <a:sym typeface="Noto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Noto Sans"/>
                <a:ea typeface="Noto Sans"/>
                <a:cs typeface="Noto Sans"/>
                <a:sym typeface="Noto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Noto Sans"/>
                <a:ea typeface="Noto Sans"/>
                <a:cs typeface="Noto Sans"/>
                <a:sym typeface="Noto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Noto Sans"/>
                <a:ea typeface="Noto Sans"/>
                <a:cs typeface="Noto Sans"/>
                <a:sym typeface="Noto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Noto Sans"/>
                <a:ea typeface="Noto Sans"/>
                <a:cs typeface="Noto Sans"/>
                <a:sym typeface="Noto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Noto Sans"/>
                <a:ea typeface="Noto Sans"/>
                <a:cs typeface="Noto Sans"/>
                <a:sym typeface="Noto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Noto Sans"/>
                <a:ea typeface="Noto Sans"/>
                <a:cs typeface="Noto Sans"/>
                <a:sym typeface="Noto Sans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Noto Sans"/>
                <a:ea typeface="Noto Sans"/>
                <a:cs typeface="Noto Sans"/>
                <a:sym typeface="Noto Sans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Noto Sans"/>
                <a:ea typeface="Noto Sans"/>
                <a:cs typeface="Noto Sans"/>
                <a:sym typeface="Noto Sans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Noto Sans"/>
                <a:ea typeface="Noto Sans"/>
                <a:cs typeface="Noto Sans"/>
                <a:sym typeface="Noto Sans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Noto Sans"/>
                <a:ea typeface="Noto Sans"/>
                <a:cs typeface="Noto Sans"/>
                <a:sym typeface="Noto Sans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Noto Sans"/>
                <a:ea typeface="Noto Sans"/>
                <a:cs typeface="Noto Sans"/>
                <a:sym typeface="Noto Sans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Noto Sans"/>
                <a:ea typeface="Noto Sans"/>
                <a:cs typeface="Noto Sans"/>
                <a:sym typeface="Noto Sans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Noto Sans"/>
                <a:ea typeface="Noto Sans"/>
                <a:cs typeface="Noto Sans"/>
                <a:sym typeface="Noto Sans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Noto Sans"/>
                <a:ea typeface="Noto Sans"/>
                <a:cs typeface="Noto Sans"/>
                <a:sym typeface="Noto Sans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Noto Sans"/>
                <a:ea typeface="Noto Sans"/>
                <a:cs typeface="Noto Sans"/>
                <a:sym typeface="Noto Sans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Noto Sans"/>
                <a:ea typeface="Noto Sans"/>
                <a:cs typeface="Noto Sans"/>
                <a:sym typeface="Noto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Noto Sans"/>
                <a:ea typeface="Noto Sans"/>
                <a:cs typeface="Noto Sans"/>
                <a:sym typeface="Noto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Noto Sans"/>
                <a:ea typeface="Noto Sans"/>
                <a:cs typeface="Noto Sans"/>
                <a:sym typeface="Noto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Noto Sans"/>
                <a:ea typeface="Noto Sans"/>
                <a:cs typeface="Noto Sans"/>
                <a:sym typeface="Noto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Noto Sans"/>
                <a:ea typeface="Noto Sans"/>
                <a:cs typeface="Noto Sans"/>
                <a:sym typeface="Noto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Noto Sans"/>
                <a:ea typeface="Noto Sans"/>
                <a:cs typeface="Noto Sans"/>
                <a:sym typeface="Noto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Noto Sans"/>
                <a:ea typeface="Noto Sans"/>
                <a:cs typeface="Noto Sans"/>
                <a:sym typeface="Noto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Noto Sans"/>
                <a:ea typeface="Noto Sans"/>
                <a:cs typeface="Noto Sans"/>
                <a:sym typeface="Noto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Noto Sans"/>
                <a:ea typeface="Noto Sans"/>
                <a:cs typeface="Noto Sans"/>
                <a:sym typeface="Noto Sans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Noto Sans"/>
                <a:ea typeface="Noto Sans"/>
                <a:cs typeface="Noto Sans"/>
                <a:sym typeface="Noto Sans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[Sources]</a:t>
            </a:r>
            <a:br>
              <a:rPr lang="en-US"/>
            </a:br>
            <a:r>
              <a:rPr lang="en-US"/>
              <a:t>- 한국어 질문 원문과 본문 구조: 리고니어 미니스트리, 「하이델베르크 요리문답」 한국어 본문</a:t>
            </a:r>
            <a:br>
              <a:rPr lang="en-US"/>
            </a:br>
            <a:r>
              <a:rPr lang="en-US"/>
              <a:t>- URL: https://ko.ligonier.org/resources/creeds-and-confessions/the-heidelberg-catechism/</a:t>
            </a:r>
            <a:br>
              <a:rPr lang="en-US"/>
            </a:br>
            <a:r>
              <a:rPr lang="en-US"/>
              <a:t>- 본 덱은 제1문부터 제19문까지를 발표용으로 재구성한 자료입니다.</a:t>
            </a:r>
            <a:endParaRPr/>
          </a:p>
        </p:txBody>
      </p:sp>
      <p:sp>
        <p:nvSpPr>
          <p:cNvPr id="14" name="Google Shape;1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5" name="Google Shape;165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[Sources]</a:t>
            </a:r>
            <a:br>
              <a:rPr lang="en-US"/>
            </a:br>
            <a:r>
              <a:rPr lang="en-US"/>
              <a:t>- 한국어 질문 원문과 교리적 기본 내용: 리고니어 미니스트리, 「하이델베르크 요리문답」 한국어 본문</a:t>
            </a:r>
            <a:br>
              <a:rPr lang="en-US"/>
            </a:br>
            <a:r>
              <a:rPr lang="en-US"/>
              <a:t>- URL: https://ko.ligonier.org/resources/creeds-and-confessions/the-heidelberg-catechism/</a:t>
            </a:r>
            <a:br>
              <a:rPr lang="en-US"/>
            </a:br>
            <a:r>
              <a:rPr lang="en-US"/>
              <a:t>- 범위: 제3주일 Q8/A8</a:t>
            </a:r>
            <a:br>
              <a:rPr lang="en-US"/>
            </a:br>
            <a:r>
              <a:rPr lang="en-US"/>
              <a:t>- 본 슬라이드의 핵심 요약과 생각 포인트는 위 본문에 근거한 발표용 압축·해설입니다.</a:t>
            </a:r>
            <a:endParaRPr/>
          </a:p>
        </p:txBody>
      </p:sp>
      <p:sp>
        <p:nvSpPr>
          <p:cNvPr id="166" name="Google Shape;166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2" name="Google Shape;182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[Sources]</a:t>
            </a:r>
            <a:br>
              <a:rPr lang="en-US"/>
            </a:br>
            <a:r>
              <a:rPr lang="en-US"/>
              <a:t>- 한국어 질문 원문과 교리적 기본 내용: 리고니어 미니스트리, 「하이델베르크 요리문답」 한국어 본문</a:t>
            </a:r>
            <a:br>
              <a:rPr lang="en-US"/>
            </a:br>
            <a:r>
              <a:rPr lang="en-US"/>
              <a:t>- URL: https://ko.ligonier.org/resources/creeds-and-confessions/the-heidelberg-catechism/</a:t>
            </a:r>
            <a:br>
              <a:rPr lang="en-US"/>
            </a:br>
            <a:r>
              <a:rPr lang="en-US"/>
              <a:t>- 범위: 제4주일 Q9/A9</a:t>
            </a:r>
            <a:br>
              <a:rPr lang="en-US"/>
            </a:br>
            <a:r>
              <a:rPr lang="en-US"/>
              <a:t>- 본 슬라이드의 핵심 요약과 생각 포인트는 위 본문에 근거한 발표용 압축·해설입니다.</a:t>
            </a:r>
            <a:endParaRPr/>
          </a:p>
        </p:txBody>
      </p:sp>
      <p:sp>
        <p:nvSpPr>
          <p:cNvPr id="183" name="Google Shape;183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0" name="Google Shape;200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[Sources]</a:t>
            </a:r>
            <a:br>
              <a:rPr lang="en-US"/>
            </a:br>
            <a:r>
              <a:rPr lang="en-US"/>
              <a:t>- 한국어 질문 원문과 교리적 기본 내용: 리고니어 미니스트리, 「하이델베르크 요리문답」 한국어 본문</a:t>
            </a:r>
            <a:br>
              <a:rPr lang="en-US"/>
            </a:br>
            <a:r>
              <a:rPr lang="en-US"/>
              <a:t>- URL: https://ko.ligonier.org/resources/creeds-and-confessions/the-heidelberg-catechism/</a:t>
            </a:r>
            <a:br>
              <a:rPr lang="en-US"/>
            </a:br>
            <a:r>
              <a:rPr lang="en-US"/>
              <a:t>- 범위: 제4주일 Q10/A10</a:t>
            </a:r>
            <a:br>
              <a:rPr lang="en-US"/>
            </a:br>
            <a:r>
              <a:rPr lang="en-US"/>
              <a:t>- 본 슬라이드의 핵심 요약과 생각 포인트는 위 본문에 근거한 발표용 압축·해설입니다.</a:t>
            </a:r>
            <a:endParaRPr/>
          </a:p>
        </p:txBody>
      </p:sp>
      <p:sp>
        <p:nvSpPr>
          <p:cNvPr id="201" name="Google Shape;201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9" name="Google Shape;219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[Sources]</a:t>
            </a:r>
            <a:br>
              <a:rPr lang="en-US"/>
            </a:br>
            <a:r>
              <a:rPr lang="en-US"/>
              <a:t>- 한국어 질문 원문과 교리적 기본 내용: 리고니어 미니스트리, 「하이델베르크 요리문답」 한국어 본문</a:t>
            </a:r>
            <a:br>
              <a:rPr lang="en-US"/>
            </a:br>
            <a:r>
              <a:rPr lang="en-US"/>
              <a:t>- URL: https://ko.ligonier.org/resources/creeds-and-confessions/the-heidelberg-catechism/</a:t>
            </a:r>
            <a:br>
              <a:rPr lang="en-US"/>
            </a:br>
            <a:r>
              <a:rPr lang="en-US"/>
              <a:t>- 범위: 제4주일 Q11/A11</a:t>
            </a:r>
            <a:br>
              <a:rPr lang="en-US"/>
            </a:br>
            <a:r>
              <a:rPr lang="en-US"/>
              <a:t>- 본 슬라이드의 핵심 요약과 생각 포인트는 위 본문에 근거한 발표용 압축·해설입니다.</a:t>
            </a:r>
            <a:endParaRPr/>
          </a:p>
        </p:txBody>
      </p:sp>
      <p:sp>
        <p:nvSpPr>
          <p:cNvPr id="220" name="Google Shape;220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7" name="Google Shape;237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[Sources]</a:t>
            </a:r>
            <a:br>
              <a:rPr lang="en-US"/>
            </a:br>
            <a:r>
              <a:rPr lang="en-US"/>
              <a:t>- 한국어 질문 원문과 교리적 기본 내용: 리고니어 미니스트리, 「하이델베르크 요리문답」 한국어 본문</a:t>
            </a:r>
            <a:br>
              <a:rPr lang="en-US"/>
            </a:br>
            <a:r>
              <a:rPr lang="en-US"/>
              <a:t>- URL: https://ko.ligonier.org/resources/creeds-and-confessions/the-heidelberg-catechism/</a:t>
            </a:r>
            <a:br>
              <a:rPr lang="en-US"/>
            </a:br>
            <a:r>
              <a:rPr lang="en-US"/>
              <a:t>- 범위: 제5주일 Q12/A12</a:t>
            </a:r>
            <a:br>
              <a:rPr lang="en-US"/>
            </a:br>
            <a:r>
              <a:rPr lang="en-US"/>
              <a:t>- 본 슬라이드의 핵심 요약과 생각 포인트는 위 본문에 근거한 발표용 압축·해설입니다.</a:t>
            </a:r>
            <a:endParaRPr/>
          </a:p>
        </p:txBody>
      </p:sp>
      <p:sp>
        <p:nvSpPr>
          <p:cNvPr id="238" name="Google Shape;238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4" name="Google Shape;254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[Sources]</a:t>
            </a:r>
            <a:br>
              <a:rPr lang="en-US"/>
            </a:br>
            <a:r>
              <a:rPr lang="en-US"/>
              <a:t>- 한국어 질문 원문과 교리적 기본 내용: 리고니어 미니스트리, 「하이델베르크 요리문답」 한국어 본문</a:t>
            </a:r>
            <a:br>
              <a:rPr lang="en-US"/>
            </a:br>
            <a:r>
              <a:rPr lang="en-US"/>
              <a:t>- URL: https://ko.ligonier.org/resources/creeds-and-confessions/the-heidelberg-catechism/</a:t>
            </a:r>
            <a:br>
              <a:rPr lang="en-US"/>
            </a:br>
            <a:r>
              <a:rPr lang="en-US"/>
              <a:t>- 범위: 제5주일 Q13/A13</a:t>
            </a:r>
            <a:br>
              <a:rPr lang="en-US"/>
            </a:br>
            <a:r>
              <a:rPr lang="en-US"/>
              <a:t>- 본 슬라이드의 핵심 요약과 생각 포인트는 위 본문에 근거한 발표용 압축·해설입니다.</a:t>
            </a:r>
            <a:endParaRPr/>
          </a:p>
        </p:txBody>
      </p:sp>
      <p:sp>
        <p:nvSpPr>
          <p:cNvPr id="255" name="Google Shape;255;p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0" name="Google Shape;270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[Sources]</a:t>
            </a:r>
            <a:br>
              <a:rPr lang="en-US"/>
            </a:br>
            <a:r>
              <a:rPr lang="en-US"/>
              <a:t>- 한국어 질문 원문과 교리적 기본 내용: 리고니어 미니스트리, 「하이델베르크 요리문답」 한국어 본문</a:t>
            </a:r>
            <a:br>
              <a:rPr lang="en-US"/>
            </a:br>
            <a:r>
              <a:rPr lang="en-US"/>
              <a:t>- URL: https://ko.ligonier.org/resources/creeds-and-confessions/the-heidelberg-catechism/</a:t>
            </a:r>
            <a:br>
              <a:rPr lang="en-US"/>
            </a:br>
            <a:r>
              <a:rPr lang="en-US"/>
              <a:t>- 범위: 제5주일 Q14/A14</a:t>
            </a:r>
            <a:br>
              <a:rPr lang="en-US"/>
            </a:br>
            <a:r>
              <a:rPr lang="en-US"/>
              <a:t>- 본 슬라이드의 핵심 요약과 생각 포인트는 위 본문에 근거한 발표용 압축·해설입니다.</a:t>
            </a:r>
            <a:endParaRPr/>
          </a:p>
        </p:txBody>
      </p:sp>
      <p:sp>
        <p:nvSpPr>
          <p:cNvPr id="271" name="Google Shape;271;p1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6" name="Google Shape;286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[Sources]</a:t>
            </a:r>
            <a:br>
              <a:rPr lang="en-US"/>
            </a:br>
            <a:r>
              <a:rPr lang="en-US"/>
              <a:t>- 한국어 질문 원문과 교리적 기본 내용: 리고니어 미니스트리, 「하이델베르크 요리문답」 한국어 본문</a:t>
            </a:r>
            <a:br>
              <a:rPr lang="en-US"/>
            </a:br>
            <a:r>
              <a:rPr lang="en-US"/>
              <a:t>- URL: https://ko.ligonier.org/resources/creeds-and-confessions/the-heidelberg-catechism/</a:t>
            </a:r>
            <a:br>
              <a:rPr lang="en-US"/>
            </a:br>
            <a:r>
              <a:rPr lang="en-US"/>
              <a:t>- 범위: 제5주일 Q15/A15</a:t>
            </a:r>
            <a:br>
              <a:rPr lang="en-US"/>
            </a:br>
            <a:r>
              <a:rPr lang="en-US"/>
              <a:t>- 본 슬라이드의 핵심 요약과 생각 포인트는 위 본문에 근거한 발표용 압축·해설입니다.</a:t>
            </a:r>
            <a:endParaRPr/>
          </a:p>
        </p:txBody>
      </p:sp>
      <p:sp>
        <p:nvSpPr>
          <p:cNvPr id="287" name="Google Shape;287;p1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03" name="Google Shape;303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[Sources]</a:t>
            </a:r>
            <a:br>
              <a:rPr lang="en-US"/>
            </a:br>
            <a:r>
              <a:rPr lang="en-US"/>
              <a:t>- 한국어 질문 원문과 교리적 기본 내용: 리고니어 미니스트리, 「하이델베르크 요리문답」 한국어 본문</a:t>
            </a:r>
            <a:br>
              <a:rPr lang="en-US"/>
            </a:br>
            <a:r>
              <a:rPr lang="en-US"/>
              <a:t>- URL: https://ko.ligonier.org/resources/creeds-and-confessions/the-heidelberg-catechism/</a:t>
            </a:r>
            <a:br>
              <a:rPr lang="en-US"/>
            </a:br>
            <a:r>
              <a:rPr lang="en-US"/>
              <a:t>- 범위: 제6주일 Q16/A16</a:t>
            </a:r>
            <a:br>
              <a:rPr lang="en-US"/>
            </a:br>
            <a:r>
              <a:rPr lang="en-US"/>
              <a:t>- 본 슬라이드의 핵심 요약과 생각 포인트는 위 본문에 근거한 발표용 압축·해설입니다.</a:t>
            </a:r>
            <a:endParaRPr/>
          </a:p>
        </p:txBody>
      </p:sp>
      <p:sp>
        <p:nvSpPr>
          <p:cNvPr id="304" name="Google Shape;304;p1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1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19" name="Google Shape;319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[Sources]</a:t>
            </a:r>
            <a:br>
              <a:rPr lang="en-US"/>
            </a:br>
            <a:r>
              <a:rPr lang="en-US"/>
              <a:t>- 한국어 질문 원문과 교리적 기본 내용: 리고니어 미니스트리, 「하이델베르크 요리문답」 한국어 본문</a:t>
            </a:r>
            <a:br>
              <a:rPr lang="en-US"/>
            </a:br>
            <a:r>
              <a:rPr lang="en-US"/>
              <a:t>- URL: https://ko.ligonier.org/resources/creeds-and-confessions/the-heidelberg-catechism/</a:t>
            </a:r>
            <a:br>
              <a:rPr lang="en-US"/>
            </a:br>
            <a:r>
              <a:rPr lang="en-US"/>
              <a:t>- 범위: 제6주일 Q17/A17</a:t>
            </a:r>
            <a:br>
              <a:rPr lang="en-US"/>
            </a:br>
            <a:r>
              <a:rPr lang="en-US"/>
              <a:t>- 본 슬라이드의 핵심 요약과 생각 포인트는 위 본문에 근거한 발표용 압축·해설입니다.</a:t>
            </a:r>
            <a:endParaRPr/>
          </a:p>
        </p:txBody>
      </p:sp>
      <p:sp>
        <p:nvSpPr>
          <p:cNvPr id="320" name="Google Shape;320;p1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" name="Google Shape;21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[Sources]</a:t>
            </a:r>
            <a:br>
              <a:rPr lang="en-US"/>
            </a:br>
            <a:r>
              <a:rPr lang="en-US"/>
              <a:t>- 질문 원문과 전체 구조 확인: 리고니어 미니스트리, 「하이델베르크 요리문답」 한국어 본문</a:t>
            </a:r>
            <a:br>
              <a:rPr lang="en-US"/>
            </a:br>
            <a:r>
              <a:rPr lang="en-US"/>
              <a:t>- URL: https://ko.ligonier.org/resources/creeds-and-confessions/the-heidelberg-catechism/</a:t>
            </a:r>
            <a:br>
              <a:rPr lang="en-US"/>
            </a:br>
            <a:r>
              <a:rPr lang="en-US"/>
              <a:t>- 발표용 구조화와 요약 문장은 원문에 근거한 재정리입니다.</a:t>
            </a:r>
            <a:endParaRPr/>
          </a:p>
        </p:txBody>
      </p:sp>
      <p:sp>
        <p:nvSpPr>
          <p:cNvPr id="22" name="Google Shape;22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36" name="Google Shape;336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[Sources]</a:t>
            </a:r>
            <a:br>
              <a:rPr lang="en-US"/>
            </a:br>
            <a:r>
              <a:rPr lang="en-US"/>
              <a:t>- 한국어 질문 원문과 교리적 기본 내용: 리고니어 미니스트리, 「하이델베르크 요리문답」 한국어 본문</a:t>
            </a:r>
            <a:br>
              <a:rPr lang="en-US"/>
            </a:br>
            <a:r>
              <a:rPr lang="en-US"/>
              <a:t>- URL: https://ko.ligonier.org/resources/creeds-and-confessions/the-heidelberg-catechism/</a:t>
            </a:r>
            <a:br>
              <a:rPr lang="en-US"/>
            </a:br>
            <a:r>
              <a:rPr lang="en-US"/>
              <a:t>- 범위: 제6주일 Q18/A18</a:t>
            </a:r>
            <a:br>
              <a:rPr lang="en-US"/>
            </a:br>
            <a:r>
              <a:rPr lang="en-US"/>
              <a:t>- 본 슬라이드의 핵심 요약과 생각 포인트는 위 본문에 근거한 발표용 압축·해설입니다.</a:t>
            </a:r>
            <a:endParaRPr/>
          </a:p>
        </p:txBody>
      </p:sp>
      <p:sp>
        <p:nvSpPr>
          <p:cNvPr id="337" name="Google Shape;337;p2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52" name="Google Shape;352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[Sources]</a:t>
            </a:r>
            <a:br>
              <a:rPr lang="en-US"/>
            </a:br>
            <a:r>
              <a:rPr lang="en-US"/>
              <a:t>- 한국어 질문 원문과 교리적 기본 내용: 리고니어 미니스트리, 「하이델베르크 요리문답」 한국어 본문</a:t>
            </a:r>
            <a:br>
              <a:rPr lang="en-US"/>
            </a:br>
            <a:r>
              <a:rPr lang="en-US"/>
              <a:t>- URL: https://ko.ligonier.org/resources/creeds-and-confessions/the-heidelberg-catechism/</a:t>
            </a:r>
            <a:br>
              <a:rPr lang="en-US"/>
            </a:br>
            <a:r>
              <a:rPr lang="en-US"/>
              <a:t>- 범위: 제6주일 Q19/A19</a:t>
            </a:r>
            <a:br>
              <a:rPr lang="en-US"/>
            </a:br>
            <a:r>
              <a:rPr lang="en-US"/>
              <a:t>- 본 슬라이드의 핵심 요약과 생각 포인트는 위 본문에 근거한 발표용 압축·해설입니다.</a:t>
            </a:r>
            <a:endParaRPr/>
          </a:p>
        </p:txBody>
      </p:sp>
      <p:sp>
        <p:nvSpPr>
          <p:cNvPr id="353" name="Google Shape;353;p2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3" name="Google Shape;43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[Sources]</a:t>
            </a:r>
            <a:br>
              <a:rPr lang="en-US"/>
            </a:br>
            <a:r>
              <a:rPr lang="en-US"/>
              <a:t>- 한국어 질문 원문과 교리적 기본 내용: 리고니어 미니스트리, 「하이델베르크 요리문답」 한국어 본문</a:t>
            </a:r>
            <a:br>
              <a:rPr lang="en-US"/>
            </a:br>
            <a:r>
              <a:rPr lang="en-US"/>
              <a:t>- URL: https://ko.ligonier.org/resources/creeds-and-confessions/the-heidelberg-catechism/</a:t>
            </a:r>
            <a:br>
              <a:rPr lang="en-US"/>
            </a:br>
            <a:r>
              <a:rPr lang="en-US"/>
              <a:t>- 범위: 제1주일 Q1/A1</a:t>
            </a:r>
            <a:br>
              <a:rPr lang="en-US"/>
            </a:br>
            <a:r>
              <a:rPr lang="en-US"/>
              <a:t>- 본 슬라이드의 핵심 요약과 생각 포인트는 위 본문에 근거한 발표용 압축·해설입니다.</a:t>
            </a:r>
            <a:endParaRPr/>
          </a:p>
        </p:txBody>
      </p:sp>
      <p:sp>
        <p:nvSpPr>
          <p:cNvPr id="44" name="Google Shape;44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3" name="Google Shape;63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[Sources]</a:t>
            </a:r>
            <a:br>
              <a:rPr lang="en-US"/>
            </a:br>
            <a:r>
              <a:rPr lang="en-US"/>
              <a:t>- 한국어 질문 원문과 교리적 기본 내용: 리고니어 미니스트리, 「하이델베르크 요리문답」 한국어 본문</a:t>
            </a:r>
            <a:br>
              <a:rPr lang="en-US"/>
            </a:br>
            <a:r>
              <a:rPr lang="en-US"/>
              <a:t>- URL: https://ko.ligonier.org/resources/creeds-and-confessions/the-heidelberg-catechism/</a:t>
            </a:r>
            <a:br>
              <a:rPr lang="en-US"/>
            </a:br>
            <a:r>
              <a:rPr lang="en-US"/>
              <a:t>- 범위: 제1주일 Q2/A2</a:t>
            </a:r>
            <a:br>
              <a:rPr lang="en-US"/>
            </a:br>
            <a:r>
              <a:rPr lang="en-US"/>
              <a:t>- 본 슬라이드의 핵심 요약과 생각 포인트는 위 본문에 근거한 발표용 압축·해설입니다.</a:t>
            </a:r>
            <a:endParaRPr/>
          </a:p>
        </p:txBody>
      </p:sp>
      <p:sp>
        <p:nvSpPr>
          <p:cNvPr id="64" name="Google Shape;64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0" name="Google Shape;80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[Sources]</a:t>
            </a:r>
            <a:br>
              <a:rPr lang="en-US"/>
            </a:br>
            <a:r>
              <a:rPr lang="en-US"/>
              <a:t>- 한국어 질문 원문과 교리적 기본 내용: 리고니어 미니스트리, 「하이델베르크 요리문답」 한국어 본문</a:t>
            </a:r>
            <a:br>
              <a:rPr lang="en-US"/>
            </a:br>
            <a:r>
              <a:rPr lang="en-US"/>
              <a:t>- URL: https://ko.ligonier.org/resources/creeds-and-confessions/the-heidelberg-catechism/</a:t>
            </a:r>
            <a:br>
              <a:rPr lang="en-US"/>
            </a:br>
            <a:r>
              <a:rPr lang="en-US"/>
              <a:t>- 범위: 제2주일 Q3/A3</a:t>
            </a:r>
            <a:br>
              <a:rPr lang="en-US"/>
            </a:br>
            <a:r>
              <a:rPr lang="en-US"/>
              <a:t>- 본 슬라이드의 핵심 요약과 생각 포인트는 위 본문에 근거한 발표용 압축·해설입니다.</a:t>
            </a:r>
            <a:endParaRPr/>
          </a:p>
        </p:txBody>
      </p:sp>
      <p:sp>
        <p:nvSpPr>
          <p:cNvPr id="81" name="Google Shape;81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6" name="Google Shape;96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[Sources]</a:t>
            </a:r>
            <a:br>
              <a:rPr lang="en-US"/>
            </a:br>
            <a:r>
              <a:rPr lang="en-US"/>
              <a:t>- 한국어 질문 원문과 교리적 기본 내용: 리고니어 미니스트리, 「하이델베르크 요리문답」 한국어 본문</a:t>
            </a:r>
            <a:br>
              <a:rPr lang="en-US"/>
            </a:br>
            <a:r>
              <a:rPr lang="en-US"/>
              <a:t>- URL: https://ko.ligonier.org/resources/creeds-and-confessions/the-heidelberg-catechism/</a:t>
            </a:r>
            <a:br>
              <a:rPr lang="en-US"/>
            </a:br>
            <a:r>
              <a:rPr lang="en-US"/>
              <a:t>- 범위: 제2주일 Q4/A4</a:t>
            </a:r>
            <a:br>
              <a:rPr lang="en-US"/>
            </a:br>
            <a:r>
              <a:rPr lang="en-US"/>
              <a:t>- 본 슬라이드의 핵심 요약과 생각 포인트는 위 본문에 근거한 발표용 압축·해설입니다.</a:t>
            </a:r>
            <a:endParaRPr/>
          </a:p>
        </p:txBody>
      </p:sp>
      <p:sp>
        <p:nvSpPr>
          <p:cNvPr id="97" name="Google Shape;97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2" name="Google Shape;112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[Sources]</a:t>
            </a:r>
            <a:br>
              <a:rPr lang="en-US"/>
            </a:br>
            <a:r>
              <a:rPr lang="en-US"/>
              <a:t>- 한국어 질문 원문과 교리적 기본 내용: 리고니어 미니스트리, 「하이델베르크 요리문답」 한국어 본문</a:t>
            </a:r>
            <a:br>
              <a:rPr lang="en-US"/>
            </a:br>
            <a:r>
              <a:rPr lang="en-US"/>
              <a:t>- URL: https://ko.ligonier.org/resources/creeds-and-confessions/the-heidelberg-catechism/</a:t>
            </a:r>
            <a:br>
              <a:rPr lang="en-US"/>
            </a:br>
            <a:r>
              <a:rPr lang="en-US"/>
              <a:t>- 범위: 제2주일 Q5/A5</a:t>
            </a:r>
            <a:br>
              <a:rPr lang="en-US"/>
            </a:br>
            <a:r>
              <a:rPr lang="en-US"/>
              <a:t>- 본 슬라이드의 핵심 요약과 생각 포인트는 위 본문에 근거한 발표용 압축·해설입니다.</a:t>
            </a:r>
            <a:endParaRPr/>
          </a:p>
        </p:txBody>
      </p:sp>
      <p:sp>
        <p:nvSpPr>
          <p:cNvPr id="113" name="Google Shape;113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[Sources]</a:t>
            </a:r>
            <a:br>
              <a:rPr lang="en-US"/>
            </a:br>
            <a:r>
              <a:rPr lang="en-US"/>
              <a:t>- 한국어 질문 원문과 교리적 기본 내용: 리고니어 미니스트리, 「하이델베르크 요리문답」 한국어 본문</a:t>
            </a:r>
            <a:br>
              <a:rPr lang="en-US"/>
            </a:br>
            <a:r>
              <a:rPr lang="en-US"/>
              <a:t>- URL: https://ko.ligonier.org/resources/creeds-and-confessions/the-heidelberg-catechism/</a:t>
            </a:r>
            <a:br>
              <a:rPr lang="en-US"/>
            </a:br>
            <a:r>
              <a:rPr lang="en-US"/>
              <a:t>- 범위: 제3주일 Q6/A6</a:t>
            </a:r>
            <a:br>
              <a:rPr lang="en-US"/>
            </a:br>
            <a:r>
              <a:rPr lang="en-US"/>
              <a:t>- 본 슬라이드의 핵심 요약과 생각 포인트는 위 본문에 근거한 발표용 압축·해설입니다.</a:t>
            </a:r>
            <a:endParaRPr/>
          </a:p>
        </p:txBody>
      </p:sp>
      <p:sp>
        <p:nvSpPr>
          <p:cNvPr id="130" name="Google Shape;130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7" name="Google Shape;147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[Sources]</a:t>
            </a:r>
            <a:br>
              <a:rPr lang="en-US"/>
            </a:br>
            <a:r>
              <a:rPr lang="en-US"/>
              <a:t>- 한국어 질문 원문과 교리적 기본 내용: 리고니어 미니스트리, 「하이델베르크 요리문답」 한국어 본문</a:t>
            </a:r>
            <a:br>
              <a:rPr lang="en-US"/>
            </a:br>
            <a:r>
              <a:rPr lang="en-US"/>
              <a:t>- URL: https://ko.ligonier.org/resources/creeds-and-confessions/the-heidelberg-catechism/</a:t>
            </a:r>
            <a:br>
              <a:rPr lang="en-US"/>
            </a:br>
            <a:r>
              <a:rPr lang="en-US"/>
              <a:t>- 범위: 제3주일 Q7/A7</a:t>
            </a:r>
            <a:br>
              <a:rPr lang="en-US"/>
            </a:br>
            <a:r>
              <a:rPr lang="en-US"/>
              <a:t>- 본 슬라이드의 핵심 요약과 생각 포인트는 위 본문에 근거한 발표용 압축·해설입니다.</a:t>
            </a:r>
            <a:endParaRPr/>
          </a:p>
        </p:txBody>
      </p:sp>
      <p:sp>
        <p:nvSpPr>
          <p:cNvPr id="148" name="Google Shape;148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7F3EB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"/>
          <p:cNvSpPr/>
          <p:nvPr/>
        </p:nvSpPr>
        <p:spPr>
          <a:xfrm>
            <a:off x="0" y="0"/>
            <a:ext cx="12191700" cy="164700"/>
          </a:xfrm>
          <a:prstGeom prst="rect">
            <a:avLst/>
          </a:prstGeom>
          <a:solidFill>
            <a:srgbClr val="355C7D"/>
          </a:solidFill>
          <a:ln cap="flat" cmpd="sng" w="12700">
            <a:solidFill>
              <a:srgbClr val="355C7D">
                <a:alpha val="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17" name="Google Shape;17;p1"/>
          <p:cNvSpPr/>
          <p:nvPr/>
        </p:nvSpPr>
        <p:spPr>
          <a:xfrm>
            <a:off x="10652760" y="6053328"/>
            <a:ext cx="822900" cy="320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C9C2B7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rgbClr val="C9C2B7"/>
                </a:solidFill>
                <a:latin typeface="Arial"/>
                <a:ea typeface="Arial"/>
                <a:cs typeface="Arial"/>
                <a:sym typeface="Arial"/>
              </a:rPr>
              <a:t>2026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1"/>
          <p:cNvSpPr/>
          <p:nvPr/>
        </p:nvSpPr>
        <p:spPr>
          <a:xfrm>
            <a:off x="777350" y="1346517"/>
            <a:ext cx="9875400" cy="216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하이델베르크 요리문답</a:t>
            </a:r>
            <a:endParaRPr b="1" i="0" sz="3600" u="none" cap="none" strike="noStrike">
              <a:solidFill>
                <a:srgbClr val="1F24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t/>
            </a:r>
            <a:endParaRPr b="1" i="0" sz="3600" u="none" cap="none" strike="noStrike">
              <a:solidFill>
                <a:srgbClr val="1F24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1주차</a:t>
            </a:r>
            <a:endParaRPr b="0" i="0" sz="3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7F3EB"/>
        </a:solidFill>
      </p:bgPr>
    </p:bg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0"/>
          <p:cNvSpPr/>
          <p:nvPr/>
        </p:nvSpPr>
        <p:spPr>
          <a:xfrm>
            <a:off x="0" y="0"/>
            <a:ext cx="12191700" cy="146400"/>
          </a:xfrm>
          <a:prstGeom prst="rect">
            <a:avLst/>
          </a:prstGeom>
          <a:solidFill>
            <a:srgbClr val="8C3C3C"/>
          </a:solidFill>
          <a:ln cap="flat" cmpd="sng" w="12700">
            <a:solidFill>
              <a:srgbClr val="8C3C3C">
                <a:alpha val="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169" name="Google Shape;169;p10"/>
          <p:cNvSpPr/>
          <p:nvPr/>
        </p:nvSpPr>
        <p:spPr>
          <a:xfrm>
            <a:off x="10561320" y="201168"/>
            <a:ext cx="914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C9C2B7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C9C2B7"/>
                </a:solidFill>
                <a:latin typeface="Arial"/>
                <a:ea typeface="Arial"/>
                <a:cs typeface="Arial"/>
                <a:sym typeface="Arial"/>
              </a:rPr>
              <a:t>08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10"/>
          <p:cNvSpPr/>
          <p:nvPr/>
        </p:nvSpPr>
        <p:spPr>
          <a:xfrm>
            <a:off x="749808" y="658368"/>
            <a:ext cx="822900" cy="2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800"/>
              <a:buFont typeface="Arial"/>
              <a:buNone/>
            </a:pPr>
            <a:r>
              <a:rPr b="1" lang="en-US" sz="1800">
                <a:solidFill>
                  <a:srgbClr val="1F2430"/>
                </a:solidFill>
              </a:rPr>
              <a:t>8문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10"/>
          <p:cNvSpPr/>
          <p:nvPr/>
        </p:nvSpPr>
        <p:spPr>
          <a:xfrm>
            <a:off x="749808" y="1005840"/>
            <a:ext cx="10716900" cy="1024200"/>
          </a:xfrm>
          <a:prstGeom prst="rect">
            <a:avLst/>
          </a:prstGeom>
          <a:solidFill>
            <a:srgbClr val="F7ECEB"/>
          </a:solidFill>
          <a:ln cap="flat" cmpd="sng" w="15225">
            <a:solidFill>
              <a:srgbClr val="8C3C3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172" name="Google Shape;172;p10"/>
          <p:cNvSpPr/>
          <p:nvPr/>
        </p:nvSpPr>
        <p:spPr>
          <a:xfrm>
            <a:off x="932688" y="1225296"/>
            <a:ext cx="10314300" cy="62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850"/>
              <a:buFont typeface="Arial"/>
              <a:buNone/>
            </a:pPr>
            <a:r>
              <a:rPr b="1" i="0" lang="en-US" sz="185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그렇다면 우리는 그토록 부패하여, 선은 조금도 행할 수 없으며 온갖 악만 행하는 성향을 지니고 있습니까?</a:t>
            </a:r>
            <a:endParaRPr b="0" i="0" sz="18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3" name="Google Shape;173;p10"/>
          <p:cNvCxnSpPr/>
          <p:nvPr/>
        </p:nvCxnSpPr>
        <p:spPr>
          <a:xfrm>
            <a:off x="6108192" y="2450592"/>
            <a:ext cx="0" cy="3154800"/>
          </a:xfrm>
          <a:prstGeom prst="straightConnector1">
            <a:avLst/>
          </a:prstGeom>
          <a:noFill/>
          <a:ln cap="flat" cmpd="sng" w="12700">
            <a:solidFill>
              <a:srgbClr val="D8D0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74" name="Google Shape;174;p10"/>
          <p:cNvSpPr/>
          <p:nvPr/>
        </p:nvSpPr>
        <p:spPr>
          <a:xfrm>
            <a:off x="822960" y="2359152"/>
            <a:ext cx="2194500" cy="21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C3C3C"/>
              </a:buClr>
              <a:buSzPts val="1750"/>
              <a:buFont typeface="Arial"/>
              <a:buNone/>
            </a:pPr>
            <a:r>
              <a:rPr b="1" i="0" lang="en-US" sz="1750" u="none" cap="none" strike="noStrike">
                <a:solidFill>
                  <a:srgbClr val="8C3C3C"/>
                </a:solidFill>
                <a:latin typeface="Arial"/>
                <a:ea typeface="Arial"/>
                <a:cs typeface="Arial"/>
                <a:sym typeface="Arial"/>
              </a:rPr>
              <a:t>핵심 요약</a:t>
            </a:r>
            <a:endParaRPr b="0" i="0" sz="17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10"/>
          <p:cNvSpPr/>
          <p:nvPr/>
        </p:nvSpPr>
        <p:spPr>
          <a:xfrm>
            <a:off x="6355080" y="2359152"/>
            <a:ext cx="2743200" cy="21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C3C3C"/>
              </a:buClr>
              <a:buSzPts val="1750"/>
              <a:buFont typeface="Arial"/>
              <a:buNone/>
            </a:pPr>
            <a:r>
              <a:rPr b="1" lang="en-US" sz="1750">
                <a:solidFill>
                  <a:srgbClr val="8C3C3C"/>
                </a:solidFill>
              </a:rPr>
              <a:t>중요 포인트</a:t>
            </a:r>
            <a:endParaRPr b="0" i="0" sz="17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10"/>
          <p:cNvSpPr/>
          <p:nvPr/>
        </p:nvSpPr>
        <p:spPr>
          <a:xfrm>
            <a:off x="868680" y="2706624"/>
            <a:ext cx="4919400" cy="76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610"/>
              <a:buFont typeface="Arial"/>
              <a:buNone/>
            </a:pPr>
            <a:r>
              <a:rPr b="0" i="0" lang="en-US" sz="161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610">
                <a:solidFill>
                  <a:srgbClr val="1F2430"/>
                </a:solidFill>
              </a:rPr>
              <a:t>하나님의 </a:t>
            </a:r>
            <a:r>
              <a:rPr b="0" i="0" lang="en-US" sz="161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성령으로 거듭나지 않는 한 인간이 참된 선을 행할 수 없</a:t>
            </a:r>
            <a:r>
              <a:rPr lang="en-US" sz="1610">
                <a:solidFill>
                  <a:srgbClr val="1F2430"/>
                </a:solidFill>
              </a:rPr>
              <a:t>음</a:t>
            </a:r>
            <a:endParaRPr b="0" i="0" sz="161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10"/>
          <p:cNvSpPr/>
          <p:nvPr/>
        </p:nvSpPr>
        <p:spPr>
          <a:xfrm>
            <a:off x="6382512" y="2706624"/>
            <a:ext cx="4919400" cy="10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576"/>
              <a:buFont typeface="Arial"/>
              <a:buNone/>
            </a:pPr>
            <a:r>
              <a:rPr b="0" i="0" lang="en-US" sz="1576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576">
                <a:solidFill>
                  <a:srgbClr val="1F2430"/>
                </a:solidFill>
              </a:rPr>
              <a:t>모든 인간이 부패하였고 모든 인간이 죄를 지어서 사망에 이르게 되었다면, 우리 자신에게는 아무런 소망이 없으며 우리의 위안은 우리 내부에서 찾을 수 없고 외부에서 와야만 할 것</a:t>
            </a:r>
            <a:endParaRPr b="0" i="0" sz="1576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10"/>
          <p:cNvSpPr/>
          <p:nvPr/>
        </p:nvSpPr>
        <p:spPr>
          <a:xfrm>
            <a:off x="6382512" y="3913632"/>
            <a:ext cx="4919400" cy="10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576"/>
              <a:buFont typeface="Arial"/>
              <a:buNone/>
            </a:pPr>
            <a:r>
              <a:rPr b="0" i="0" lang="en-US" sz="1576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576">
                <a:solidFill>
                  <a:srgbClr val="1F2430"/>
                </a:solidFill>
              </a:rPr>
              <a:t>아담의 불순종으로 말미암아 죄가 세상에 들어오고 사망이 모든 사람을 지배하게 되었듯 예수 그리스도의 순종으로 말미암아 의가 세상에 들어오고 많은 사람이 새 생명을 얻게 됨</a:t>
            </a:r>
            <a:endParaRPr b="0" i="0" sz="1576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9" name="Google Shape;179;p10"/>
          <p:cNvCxnSpPr/>
          <p:nvPr/>
        </p:nvCxnSpPr>
        <p:spPr>
          <a:xfrm>
            <a:off x="822960" y="5980176"/>
            <a:ext cx="10470000" cy="0"/>
          </a:xfrm>
          <a:prstGeom prst="straightConnector1">
            <a:avLst/>
          </a:prstGeom>
          <a:noFill/>
          <a:ln cap="flat" cmpd="sng" w="12700">
            <a:solidFill>
              <a:srgbClr val="D8D0C2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7F3EB"/>
        </a:solidFill>
      </p:bgPr>
    </p:bg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1"/>
          <p:cNvSpPr/>
          <p:nvPr/>
        </p:nvSpPr>
        <p:spPr>
          <a:xfrm>
            <a:off x="0" y="0"/>
            <a:ext cx="12191700" cy="146400"/>
          </a:xfrm>
          <a:prstGeom prst="rect">
            <a:avLst/>
          </a:prstGeom>
          <a:solidFill>
            <a:srgbClr val="8C3C3C"/>
          </a:solidFill>
          <a:ln cap="flat" cmpd="sng" w="12700">
            <a:solidFill>
              <a:srgbClr val="8C3C3C">
                <a:alpha val="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186" name="Google Shape;186;p11"/>
          <p:cNvSpPr/>
          <p:nvPr/>
        </p:nvSpPr>
        <p:spPr>
          <a:xfrm>
            <a:off x="10561320" y="201168"/>
            <a:ext cx="914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C9C2B7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C9C2B7"/>
                </a:solidFill>
                <a:latin typeface="Arial"/>
                <a:ea typeface="Arial"/>
                <a:cs typeface="Arial"/>
                <a:sym typeface="Arial"/>
              </a:rPr>
              <a:t>09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p11"/>
          <p:cNvSpPr/>
          <p:nvPr/>
        </p:nvSpPr>
        <p:spPr>
          <a:xfrm>
            <a:off x="749808" y="658368"/>
            <a:ext cx="822900" cy="2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800"/>
              <a:buFont typeface="Arial"/>
              <a:buNone/>
            </a:pPr>
            <a:r>
              <a:rPr b="1" lang="en-US" sz="1800">
                <a:solidFill>
                  <a:srgbClr val="1F2430"/>
                </a:solidFill>
              </a:rPr>
              <a:t>9문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11"/>
          <p:cNvSpPr/>
          <p:nvPr/>
        </p:nvSpPr>
        <p:spPr>
          <a:xfrm>
            <a:off x="749808" y="1005840"/>
            <a:ext cx="10716900" cy="1024200"/>
          </a:xfrm>
          <a:prstGeom prst="rect">
            <a:avLst/>
          </a:prstGeom>
          <a:solidFill>
            <a:srgbClr val="F7ECEB"/>
          </a:solidFill>
          <a:ln cap="flat" cmpd="sng" w="15225">
            <a:solidFill>
              <a:srgbClr val="8C3C3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189" name="Google Shape;189;p11"/>
          <p:cNvSpPr/>
          <p:nvPr/>
        </p:nvSpPr>
        <p:spPr>
          <a:xfrm>
            <a:off x="932688" y="1225296"/>
            <a:ext cx="10314300" cy="62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2014"/>
              <a:buFont typeface="Arial"/>
              <a:buNone/>
            </a:pPr>
            <a:r>
              <a:rPr b="1" i="0" lang="en-US" sz="2014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하나님께서 사람이 행할 수 없는 것을 그의 율법에서 요구하신다면 이것은 부당한 일이 아닙니까?</a:t>
            </a:r>
            <a:endParaRPr b="0" i="0" sz="2014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0" name="Google Shape;190;p11"/>
          <p:cNvCxnSpPr/>
          <p:nvPr/>
        </p:nvCxnSpPr>
        <p:spPr>
          <a:xfrm>
            <a:off x="6108192" y="2450592"/>
            <a:ext cx="0" cy="3154800"/>
          </a:xfrm>
          <a:prstGeom prst="straightConnector1">
            <a:avLst/>
          </a:prstGeom>
          <a:noFill/>
          <a:ln cap="flat" cmpd="sng" w="12700">
            <a:solidFill>
              <a:srgbClr val="D8D0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91" name="Google Shape;191;p11"/>
          <p:cNvSpPr/>
          <p:nvPr/>
        </p:nvSpPr>
        <p:spPr>
          <a:xfrm>
            <a:off x="822960" y="2359152"/>
            <a:ext cx="2194500" cy="21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C3C3C"/>
              </a:buClr>
              <a:buSzPts val="1750"/>
              <a:buFont typeface="Arial"/>
              <a:buNone/>
            </a:pPr>
            <a:r>
              <a:rPr b="1" i="0" lang="en-US" sz="1750" u="none" cap="none" strike="noStrike">
                <a:solidFill>
                  <a:srgbClr val="8C3C3C"/>
                </a:solidFill>
                <a:latin typeface="Arial"/>
                <a:ea typeface="Arial"/>
                <a:cs typeface="Arial"/>
                <a:sym typeface="Arial"/>
              </a:rPr>
              <a:t>핵심 요약</a:t>
            </a:r>
            <a:endParaRPr b="0" i="0" sz="17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11"/>
          <p:cNvSpPr/>
          <p:nvPr/>
        </p:nvSpPr>
        <p:spPr>
          <a:xfrm>
            <a:off x="6355080" y="2359152"/>
            <a:ext cx="2743200" cy="21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C3C3C"/>
              </a:buClr>
              <a:buSzPts val="1750"/>
              <a:buFont typeface="Arial"/>
              <a:buNone/>
            </a:pPr>
            <a:r>
              <a:rPr b="1" lang="en-US" sz="1750">
                <a:solidFill>
                  <a:srgbClr val="8C3C3C"/>
                </a:solidFill>
              </a:rPr>
              <a:t>중요 포인트</a:t>
            </a:r>
            <a:endParaRPr b="0" i="0" sz="17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11"/>
          <p:cNvSpPr/>
          <p:nvPr/>
        </p:nvSpPr>
        <p:spPr>
          <a:xfrm>
            <a:off x="868680" y="2706624"/>
            <a:ext cx="4919400" cy="76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610"/>
              <a:buFont typeface="Arial"/>
              <a:buNone/>
            </a:pPr>
            <a:r>
              <a:rPr b="0" i="0" lang="en-US" sz="161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인간은 본래 그것을 행할 수 있도록 창조되었기 때문</a:t>
            </a:r>
            <a:r>
              <a:rPr lang="en-US" sz="1610">
                <a:solidFill>
                  <a:srgbClr val="1F2430"/>
                </a:solidFill>
              </a:rPr>
              <a:t>에 하나님의 율법 요구는 부당하지 않음</a:t>
            </a:r>
            <a:endParaRPr b="0" i="0" sz="161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11"/>
          <p:cNvSpPr/>
          <p:nvPr/>
        </p:nvSpPr>
        <p:spPr>
          <a:xfrm>
            <a:off x="868680" y="3639312"/>
            <a:ext cx="4919400" cy="76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610"/>
              <a:buFont typeface="Arial"/>
              <a:buNone/>
            </a:pPr>
            <a:r>
              <a:rPr b="0" i="0" lang="en-US" sz="161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현재의 무능은 창조주의 잘못이 아니라, 인간의 고의적 불순종과 타락의 결과</a:t>
            </a:r>
            <a:endParaRPr b="0" i="0" sz="161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p11"/>
          <p:cNvSpPr/>
          <p:nvPr/>
        </p:nvSpPr>
        <p:spPr>
          <a:xfrm>
            <a:off x="6382512" y="3639307"/>
            <a:ext cx="4919400" cy="10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576"/>
              <a:buFont typeface="Arial"/>
              <a:buNone/>
            </a:pPr>
            <a:r>
              <a:rPr b="0" i="0" lang="en-US" sz="1576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하나님의 공의는 인간의 현재 상태가 아니라 창조의 본래 목적과 언약적 책임을 기준으로 말해</a:t>
            </a:r>
            <a:r>
              <a:rPr lang="en-US" sz="1576">
                <a:solidFill>
                  <a:srgbClr val="1F2430"/>
                </a:solidFill>
              </a:rPr>
              <a:t>짐</a:t>
            </a:r>
            <a:endParaRPr b="0" i="0" sz="1576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6" name="Google Shape;196;p11"/>
          <p:cNvCxnSpPr/>
          <p:nvPr/>
        </p:nvCxnSpPr>
        <p:spPr>
          <a:xfrm>
            <a:off x="822960" y="5980176"/>
            <a:ext cx="10470000" cy="0"/>
          </a:xfrm>
          <a:prstGeom prst="straightConnector1">
            <a:avLst/>
          </a:prstGeom>
          <a:noFill/>
          <a:ln cap="flat" cmpd="sng" w="12700">
            <a:solidFill>
              <a:srgbClr val="D8D0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97" name="Google Shape;197;p11"/>
          <p:cNvSpPr/>
          <p:nvPr/>
        </p:nvSpPr>
        <p:spPr>
          <a:xfrm>
            <a:off x="6382505" y="2706625"/>
            <a:ext cx="4919400" cy="76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610"/>
              <a:buFont typeface="Arial"/>
              <a:buNone/>
            </a:pPr>
            <a:r>
              <a:rPr b="0" i="0" lang="en-US" sz="161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하나님의 기준은 인간의 타락 이후에도 낮아지지 않으며, 책임은 여전히 인간에게 </a:t>
            </a:r>
            <a:r>
              <a:rPr lang="en-US" sz="1610">
                <a:solidFill>
                  <a:srgbClr val="1F2430"/>
                </a:solidFill>
              </a:rPr>
              <a:t>있음</a:t>
            </a:r>
            <a:endParaRPr b="0" i="0" sz="161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7F3EB"/>
        </a:solidFill>
      </p:bgPr>
    </p:bg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2"/>
          <p:cNvSpPr/>
          <p:nvPr/>
        </p:nvSpPr>
        <p:spPr>
          <a:xfrm>
            <a:off x="0" y="0"/>
            <a:ext cx="12191700" cy="146400"/>
          </a:xfrm>
          <a:prstGeom prst="rect">
            <a:avLst/>
          </a:prstGeom>
          <a:solidFill>
            <a:srgbClr val="8C3C3C"/>
          </a:solidFill>
          <a:ln cap="flat" cmpd="sng" w="12700">
            <a:solidFill>
              <a:srgbClr val="8C3C3C">
                <a:alpha val="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204" name="Google Shape;204;p12"/>
          <p:cNvSpPr/>
          <p:nvPr/>
        </p:nvSpPr>
        <p:spPr>
          <a:xfrm>
            <a:off x="10561320" y="201168"/>
            <a:ext cx="914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C9C2B7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C9C2B7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p12"/>
          <p:cNvSpPr/>
          <p:nvPr/>
        </p:nvSpPr>
        <p:spPr>
          <a:xfrm>
            <a:off x="749808" y="658368"/>
            <a:ext cx="822900" cy="2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800"/>
              <a:buFont typeface="Arial"/>
              <a:buNone/>
            </a:pPr>
            <a:r>
              <a:rPr b="1" lang="en-US" sz="1800">
                <a:solidFill>
                  <a:srgbClr val="1F2430"/>
                </a:solidFill>
              </a:rPr>
              <a:t>10문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" name="Google Shape;206;p12"/>
          <p:cNvSpPr/>
          <p:nvPr/>
        </p:nvSpPr>
        <p:spPr>
          <a:xfrm>
            <a:off x="749808" y="1005840"/>
            <a:ext cx="10716900" cy="1024200"/>
          </a:xfrm>
          <a:prstGeom prst="rect">
            <a:avLst/>
          </a:prstGeom>
          <a:solidFill>
            <a:srgbClr val="F7ECEB"/>
          </a:solidFill>
          <a:ln cap="flat" cmpd="sng" w="15225">
            <a:solidFill>
              <a:srgbClr val="8C3C3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207" name="Google Shape;207;p12"/>
          <p:cNvSpPr/>
          <p:nvPr/>
        </p:nvSpPr>
        <p:spPr>
          <a:xfrm>
            <a:off x="932688" y="1225296"/>
            <a:ext cx="10314300" cy="62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2248"/>
              <a:buFont typeface="Arial"/>
              <a:buNone/>
            </a:pPr>
            <a:r>
              <a:rPr b="1" i="0" lang="en-US" sz="2248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하나님께서는 그러한 불순종과 반역을 형벌하지 않고 지나치시겠습니까?</a:t>
            </a:r>
            <a:endParaRPr b="0" i="0" sz="2248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08" name="Google Shape;208;p12"/>
          <p:cNvCxnSpPr/>
          <p:nvPr/>
        </p:nvCxnSpPr>
        <p:spPr>
          <a:xfrm>
            <a:off x="6108192" y="2450592"/>
            <a:ext cx="0" cy="3154800"/>
          </a:xfrm>
          <a:prstGeom prst="straightConnector1">
            <a:avLst/>
          </a:prstGeom>
          <a:noFill/>
          <a:ln cap="flat" cmpd="sng" w="12700">
            <a:solidFill>
              <a:srgbClr val="D8D0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09" name="Google Shape;209;p12"/>
          <p:cNvSpPr/>
          <p:nvPr/>
        </p:nvSpPr>
        <p:spPr>
          <a:xfrm>
            <a:off x="822960" y="2359152"/>
            <a:ext cx="2194500" cy="21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C3C3C"/>
              </a:buClr>
              <a:buSzPts val="1750"/>
              <a:buFont typeface="Arial"/>
              <a:buNone/>
            </a:pPr>
            <a:r>
              <a:rPr b="1" i="0" lang="en-US" sz="1750" u="none" cap="none" strike="noStrike">
                <a:solidFill>
                  <a:srgbClr val="8C3C3C"/>
                </a:solidFill>
                <a:latin typeface="Arial"/>
                <a:ea typeface="Arial"/>
                <a:cs typeface="Arial"/>
                <a:sym typeface="Arial"/>
              </a:rPr>
              <a:t>핵심 요약</a:t>
            </a:r>
            <a:endParaRPr b="0" i="0" sz="17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12"/>
          <p:cNvSpPr/>
          <p:nvPr/>
        </p:nvSpPr>
        <p:spPr>
          <a:xfrm>
            <a:off x="6355080" y="2359152"/>
            <a:ext cx="2743200" cy="21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C3C3C"/>
              </a:buClr>
              <a:buSzPts val="1750"/>
              <a:buFont typeface="Arial"/>
              <a:buNone/>
            </a:pPr>
            <a:r>
              <a:rPr b="1" lang="en-US" sz="1750">
                <a:solidFill>
                  <a:srgbClr val="8C3C3C"/>
                </a:solidFill>
              </a:rPr>
              <a:t>중요 포인트</a:t>
            </a:r>
            <a:endParaRPr b="0" i="0" sz="17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" name="Google Shape;211;p12"/>
          <p:cNvSpPr/>
          <p:nvPr/>
        </p:nvSpPr>
        <p:spPr>
          <a:xfrm>
            <a:off x="868680" y="2706624"/>
            <a:ext cx="4919400" cy="76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610"/>
              <a:buFont typeface="Arial"/>
              <a:buNone/>
            </a:pPr>
            <a:r>
              <a:rPr b="0" i="0" lang="en-US" sz="161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하나님은 원죄와 자범죄 모두에 대하여 심히 진노하시며, 죄를 결코 가볍게 넘기지 않</a:t>
            </a:r>
            <a:r>
              <a:rPr lang="en-US" sz="1610">
                <a:solidFill>
                  <a:srgbClr val="1F2430"/>
                </a:solidFill>
              </a:rPr>
              <a:t>으심</a:t>
            </a:r>
            <a:endParaRPr b="0" i="0" sz="161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2" name="Google Shape;212;p12"/>
          <p:cNvSpPr/>
          <p:nvPr/>
        </p:nvSpPr>
        <p:spPr>
          <a:xfrm>
            <a:off x="868680" y="3639312"/>
            <a:ext cx="4919400" cy="76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610"/>
              <a:buFont typeface="Arial"/>
              <a:buNone/>
            </a:pPr>
            <a:r>
              <a:rPr b="0" i="0" lang="en-US" sz="161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죄에 대한 심판은 </a:t>
            </a:r>
            <a:r>
              <a:rPr lang="en-US" sz="1610">
                <a:solidFill>
                  <a:srgbClr val="1F2430"/>
                </a:solidFill>
              </a:rPr>
              <a:t>이 세상에서 그리고 영원히 받는</a:t>
            </a:r>
            <a:r>
              <a:rPr b="0" i="0" lang="en-US" sz="161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 의로운 심판</a:t>
            </a:r>
            <a:r>
              <a:rPr lang="en-US" sz="1610">
                <a:solidFill>
                  <a:srgbClr val="1F2430"/>
                </a:solidFill>
              </a:rPr>
              <a:t>임</a:t>
            </a:r>
            <a:endParaRPr b="0" i="0" sz="161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" name="Google Shape;213;p12"/>
          <p:cNvSpPr/>
          <p:nvPr/>
        </p:nvSpPr>
        <p:spPr>
          <a:xfrm>
            <a:off x="868680" y="4572000"/>
            <a:ext cx="4919400" cy="76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610"/>
              <a:buFont typeface="Arial"/>
              <a:buNone/>
            </a:pPr>
            <a:r>
              <a:rPr b="0" i="0" lang="en-US" sz="161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610">
                <a:solidFill>
                  <a:srgbClr val="1F2430"/>
                </a:solidFill>
              </a:rPr>
              <a:t>하나님께서는 누구든 율법 책에 기록된 대로 항상 행하지 않는 자는 저주 아래 있는 자라 하심</a:t>
            </a:r>
            <a:endParaRPr b="0" i="0" sz="161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" name="Google Shape;214;p12"/>
          <p:cNvSpPr/>
          <p:nvPr/>
        </p:nvSpPr>
        <p:spPr>
          <a:xfrm>
            <a:off x="6382512" y="2706624"/>
            <a:ext cx="4919400" cy="10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576"/>
              <a:buFont typeface="Arial"/>
              <a:buNone/>
            </a:pPr>
            <a:r>
              <a:rPr b="0" i="0" lang="en-US" sz="1576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576">
                <a:solidFill>
                  <a:srgbClr val="1F2430"/>
                </a:solidFill>
              </a:rPr>
              <a:t>하나님께서 율법을 요구만 하시고 불순종하는 자들을 그냥 두신다면 오히려 그것이 공의와는 거리가 먼 모습</a:t>
            </a:r>
            <a:endParaRPr b="0" i="0" sz="1576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" name="Google Shape;215;p12"/>
          <p:cNvSpPr/>
          <p:nvPr/>
        </p:nvSpPr>
        <p:spPr>
          <a:xfrm>
            <a:off x="6382512" y="3913632"/>
            <a:ext cx="4919400" cy="10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576"/>
              <a:buFont typeface="Arial"/>
              <a:buNone/>
            </a:pPr>
            <a:r>
              <a:rPr b="0" i="0" lang="en-US" sz="1576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576">
                <a:solidFill>
                  <a:srgbClr val="1F2430"/>
                </a:solidFill>
              </a:rPr>
              <a:t>법을 만드는 사람이 벌을 정하듯 세상을 창조하신 하나님이 벌을 정하심</a:t>
            </a:r>
            <a:endParaRPr b="0" i="0" sz="1576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16" name="Google Shape;216;p12"/>
          <p:cNvCxnSpPr/>
          <p:nvPr/>
        </p:nvCxnSpPr>
        <p:spPr>
          <a:xfrm>
            <a:off x="822960" y="5980176"/>
            <a:ext cx="10470000" cy="0"/>
          </a:xfrm>
          <a:prstGeom prst="straightConnector1">
            <a:avLst/>
          </a:prstGeom>
          <a:noFill/>
          <a:ln cap="flat" cmpd="sng" w="12700">
            <a:solidFill>
              <a:srgbClr val="D8D0C2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7F3EB"/>
        </a:solidFill>
      </p:bgPr>
    </p:bg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3"/>
          <p:cNvSpPr/>
          <p:nvPr/>
        </p:nvSpPr>
        <p:spPr>
          <a:xfrm>
            <a:off x="0" y="0"/>
            <a:ext cx="12191700" cy="146400"/>
          </a:xfrm>
          <a:prstGeom prst="rect">
            <a:avLst/>
          </a:prstGeom>
          <a:solidFill>
            <a:srgbClr val="8C3C3C"/>
          </a:solidFill>
          <a:ln cap="flat" cmpd="sng" w="12700">
            <a:solidFill>
              <a:srgbClr val="8C3C3C">
                <a:alpha val="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223" name="Google Shape;223;p13"/>
          <p:cNvSpPr/>
          <p:nvPr/>
        </p:nvSpPr>
        <p:spPr>
          <a:xfrm>
            <a:off x="10561320" y="201168"/>
            <a:ext cx="914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C9C2B7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C9C2B7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" name="Google Shape;224;p13"/>
          <p:cNvSpPr/>
          <p:nvPr/>
        </p:nvSpPr>
        <p:spPr>
          <a:xfrm>
            <a:off x="749808" y="658368"/>
            <a:ext cx="822900" cy="2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800"/>
              <a:buFont typeface="Arial"/>
              <a:buNone/>
            </a:pPr>
            <a:r>
              <a:rPr b="1" lang="en-US" sz="1800">
                <a:solidFill>
                  <a:srgbClr val="1F2430"/>
                </a:solidFill>
              </a:rPr>
              <a:t>11문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5" name="Google Shape;225;p13"/>
          <p:cNvSpPr/>
          <p:nvPr/>
        </p:nvSpPr>
        <p:spPr>
          <a:xfrm>
            <a:off x="749808" y="1005840"/>
            <a:ext cx="10716900" cy="1024200"/>
          </a:xfrm>
          <a:prstGeom prst="rect">
            <a:avLst/>
          </a:prstGeom>
          <a:solidFill>
            <a:srgbClr val="F7ECEB"/>
          </a:solidFill>
          <a:ln cap="flat" cmpd="sng" w="15225">
            <a:solidFill>
              <a:srgbClr val="8C3C3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226" name="Google Shape;226;p13"/>
          <p:cNvSpPr/>
          <p:nvPr/>
        </p:nvSpPr>
        <p:spPr>
          <a:xfrm>
            <a:off x="932688" y="1225296"/>
            <a:ext cx="10314300" cy="62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2248"/>
              <a:buFont typeface="Arial"/>
              <a:buNone/>
            </a:pPr>
            <a:r>
              <a:rPr b="1" i="0" lang="en-US" sz="2248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그러나 하나님은 또한 자비하신 분이 아닙니까?</a:t>
            </a:r>
            <a:endParaRPr b="0" i="0" sz="2248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27" name="Google Shape;227;p13"/>
          <p:cNvCxnSpPr/>
          <p:nvPr/>
        </p:nvCxnSpPr>
        <p:spPr>
          <a:xfrm>
            <a:off x="6108192" y="2450592"/>
            <a:ext cx="0" cy="3154800"/>
          </a:xfrm>
          <a:prstGeom prst="straightConnector1">
            <a:avLst/>
          </a:prstGeom>
          <a:noFill/>
          <a:ln cap="flat" cmpd="sng" w="12700">
            <a:solidFill>
              <a:srgbClr val="D8D0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28" name="Google Shape;228;p13"/>
          <p:cNvSpPr/>
          <p:nvPr/>
        </p:nvSpPr>
        <p:spPr>
          <a:xfrm>
            <a:off x="822960" y="2359152"/>
            <a:ext cx="2194500" cy="21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C3C3C"/>
              </a:buClr>
              <a:buSzPts val="1750"/>
              <a:buFont typeface="Arial"/>
              <a:buNone/>
            </a:pPr>
            <a:r>
              <a:rPr b="1" i="0" lang="en-US" sz="1750" u="none" cap="none" strike="noStrike">
                <a:solidFill>
                  <a:srgbClr val="8C3C3C"/>
                </a:solidFill>
                <a:latin typeface="Arial"/>
                <a:ea typeface="Arial"/>
                <a:cs typeface="Arial"/>
                <a:sym typeface="Arial"/>
              </a:rPr>
              <a:t>핵심 요약</a:t>
            </a:r>
            <a:endParaRPr b="0" i="0" sz="17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" name="Google Shape;229;p13"/>
          <p:cNvSpPr/>
          <p:nvPr/>
        </p:nvSpPr>
        <p:spPr>
          <a:xfrm>
            <a:off x="6355080" y="2359152"/>
            <a:ext cx="2743200" cy="21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C3C3C"/>
              </a:buClr>
              <a:buSzPts val="1750"/>
              <a:buFont typeface="Arial"/>
              <a:buNone/>
            </a:pPr>
            <a:r>
              <a:rPr b="1" lang="en-US" sz="1750">
                <a:solidFill>
                  <a:srgbClr val="8C3C3C"/>
                </a:solidFill>
              </a:rPr>
              <a:t>중요 포인트</a:t>
            </a:r>
            <a:endParaRPr b="0" i="0" sz="17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" name="Google Shape;230;p13"/>
          <p:cNvSpPr/>
          <p:nvPr/>
        </p:nvSpPr>
        <p:spPr>
          <a:xfrm>
            <a:off x="868680" y="2706624"/>
            <a:ext cx="4919400" cy="76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610"/>
              <a:buFont typeface="Arial"/>
              <a:buNone/>
            </a:pPr>
            <a:r>
              <a:rPr b="0" i="0" lang="en-US" sz="161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하나님은 자비하신 분이지만 동시에 의로우신 분이</a:t>
            </a:r>
            <a:r>
              <a:rPr lang="en-US" sz="1610">
                <a:solidFill>
                  <a:srgbClr val="1F2430"/>
                </a:solidFill>
              </a:rPr>
              <a:t>심</a:t>
            </a:r>
            <a:endParaRPr b="0" i="0" sz="161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" name="Google Shape;231;p13"/>
          <p:cNvSpPr/>
          <p:nvPr/>
        </p:nvSpPr>
        <p:spPr>
          <a:xfrm>
            <a:off x="868680" y="3639312"/>
            <a:ext cx="4919400" cy="76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610"/>
              <a:buFont typeface="Arial"/>
              <a:buNone/>
            </a:pPr>
            <a:r>
              <a:rPr b="0" i="0" lang="en-US" sz="161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죄는 하나님의 지극히 높으신 엄위를 거스르는 것이기에, 하나님의 공의는 죄에 대</a:t>
            </a:r>
            <a:r>
              <a:rPr lang="en-US" sz="1610">
                <a:solidFill>
                  <a:srgbClr val="1F2430"/>
                </a:solidFill>
              </a:rPr>
              <a:t>해</a:t>
            </a:r>
            <a:r>
              <a:rPr b="0" i="0" lang="en-US" sz="161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10">
                <a:solidFill>
                  <a:srgbClr val="1F2430"/>
                </a:solidFill>
              </a:rPr>
              <a:t>최고의 </a:t>
            </a:r>
            <a:r>
              <a:rPr b="0" i="0" lang="en-US" sz="161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형벌</a:t>
            </a:r>
            <a:r>
              <a:rPr lang="en-US" sz="1610">
                <a:solidFill>
                  <a:srgbClr val="1F2430"/>
                </a:solidFill>
              </a:rPr>
              <a:t>, 즉 몸과 영혼에 영원한 형벌을 내릴 것을 요구</a:t>
            </a:r>
            <a:endParaRPr b="0" i="0" sz="161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2" name="Google Shape;232;p13"/>
          <p:cNvSpPr/>
          <p:nvPr/>
        </p:nvSpPr>
        <p:spPr>
          <a:xfrm>
            <a:off x="6382500" y="2706625"/>
            <a:ext cx="4919400" cy="62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576"/>
              <a:buFont typeface="Arial"/>
              <a:buNone/>
            </a:pPr>
            <a:r>
              <a:rPr b="0" i="0" lang="en-US" sz="1576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자비</a:t>
            </a:r>
            <a:r>
              <a:rPr lang="en-US" sz="1576">
                <a:solidFill>
                  <a:srgbClr val="1F2430"/>
                </a:solidFill>
              </a:rPr>
              <a:t>와</a:t>
            </a:r>
            <a:r>
              <a:rPr b="0" i="0" lang="en-US" sz="1576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 공의, </a:t>
            </a:r>
            <a:r>
              <a:rPr lang="en-US" sz="1576">
                <a:solidFill>
                  <a:srgbClr val="1F2430"/>
                </a:solidFill>
              </a:rPr>
              <a:t>하나님의 두 속성은 충돌하지 않음</a:t>
            </a:r>
            <a:endParaRPr b="0" i="0" sz="1576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33" name="Google Shape;233;p13"/>
          <p:cNvCxnSpPr/>
          <p:nvPr/>
        </p:nvCxnSpPr>
        <p:spPr>
          <a:xfrm>
            <a:off x="822960" y="5980176"/>
            <a:ext cx="10470000" cy="0"/>
          </a:xfrm>
          <a:prstGeom prst="straightConnector1">
            <a:avLst/>
          </a:prstGeom>
          <a:noFill/>
          <a:ln cap="flat" cmpd="sng" w="12700">
            <a:solidFill>
              <a:srgbClr val="D8D0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34" name="Google Shape;234;p13"/>
          <p:cNvSpPr/>
          <p:nvPr/>
        </p:nvSpPr>
        <p:spPr>
          <a:xfrm>
            <a:off x="6382500" y="3529701"/>
            <a:ext cx="4919400" cy="8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610"/>
              <a:buFont typeface="Arial"/>
              <a:buNone/>
            </a:pPr>
            <a:r>
              <a:rPr b="0" i="0" lang="en-US" sz="161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610">
                <a:solidFill>
                  <a:srgbClr val="1F2430"/>
                </a:solidFill>
              </a:rPr>
              <a:t>하나님의 자비로우심이 의롭게 실천되는 것이 바로 하나님께서 정하신 방법, 즉 예수 그리스도의 대속의 형벌을 통한 인간의 구원</a:t>
            </a:r>
            <a:endParaRPr b="0" i="0" sz="161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7F3EB"/>
        </a:solidFill>
      </p:bgPr>
    </p:bg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14"/>
          <p:cNvSpPr/>
          <p:nvPr/>
        </p:nvSpPr>
        <p:spPr>
          <a:xfrm>
            <a:off x="0" y="0"/>
            <a:ext cx="12191700" cy="146400"/>
          </a:xfrm>
          <a:prstGeom prst="rect">
            <a:avLst/>
          </a:prstGeom>
          <a:solidFill>
            <a:srgbClr val="2E665A"/>
          </a:solidFill>
          <a:ln cap="flat" cmpd="sng" w="12700">
            <a:solidFill>
              <a:srgbClr val="2E665A">
                <a:alpha val="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241" name="Google Shape;241;p14"/>
          <p:cNvSpPr/>
          <p:nvPr/>
        </p:nvSpPr>
        <p:spPr>
          <a:xfrm>
            <a:off x="10561320" y="201168"/>
            <a:ext cx="914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C9C2B7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C9C2B7"/>
                </a:solidFill>
                <a:latin typeface="Arial"/>
                <a:ea typeface="Arial"/>
                <a:cs typeface="Arial"/>
                <a:sym typeface="Arial"/>
              </a:rPr>
              <a:t>12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" name="Google Shape;242;p14"/>
          <p:cNvSpPr/>
          <p:nvPr/>
        </p:nvSpPr>
        <p:spPr>
          <a:xfrm>
            <a:off x="749808" y="658368"/>
            <a:ext cx="822900" cy="2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800"/>
              <a:buFont typeface="Arial"/>
              <a:buNone/>
            </a:pPr>
            <a:r>
              <a:rPr b="1" lang="en-US" sz="1800">
                <a:solidFill>
                  <a:srgbClr val="1F2430"/>
                </a:solidFill>
              </a:rPr>
              <a:t>12문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" name="Google Shape;243;p14"/>
          <p:cNvSpPr/>
          <p:nvPr/>
        </p:nvSpPr>
        <p:spPr>
          <a:xfrm>
            <a:off x="749808" y="1005840"/>
            <a:ext cx="10716900" cy="1024200"/>
          </a:xfrm>
          <a:prstGeom prst="rect">
            <a:avLst/>
          </a:prstGeom>
          <a:solidFill>
            <a:srgbClr val="EAF3F0"/>
          </a:solidFill>
          <a:ln cap="flat" cmpd="sng" w="15225">
            <a:solidFill>
              <a:srgbClr val="2E66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244" name="Google Shape;244;p14"/>
          <p:cNvSpPr/>
          <p:nvPr/>
        </p:nvSpPr>
        <p:spPr>
          <a:xfrm>
            <a:off x="932688" y="1225296"/>
            <a:ext cx="10314300" cy="62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850"/>
              <a:buFont typeface="Arial"/>
              <a:buNone/>
            </a:pPr>
            <a:r>
              <a:rPr b="1" i="0" lang="en-US" sz="185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하나님의 의로운 심판에 의해 우리는 이 세상에서 그리고 영원히 형벌을 받아 마땅한데, 어떻게 이 형벌을 피하고 다시 하나님의 은혜를 입을 수 있겠습니까?</a:t>
            </a:r>
            <a:endParaRPr b="0" i="0" sz="18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45" name="Google Shape;245;p14"/>
          <p:cNvCxnSpPr/>
          <p:nvPr/>
        </p:nvCxnSpPr>
        <p:spPr>
          <a:xfrm>
            <a:off x="6108192" y="2450592"/>
            <a:ext cx="0" cy="3154800"/>
          </a:xfrm>
          <a:prstGeom prst="straightConnector1">
            <a:avLst/>
          </a:prstGeom>
          <a:noFill/>
          <a:ln cap="flat" cmpd="sng" w="12700">
            <a:solidFill>
              <a:srgbClr val="D8D0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46" name="Google Shape;246;p14"/>
          <p:cNvSpPr/>
          <p:nvPr/>
        </p:nvSpPr>
        <p:spPr>
          <a:xfrm>
            <a:off x="822960" y="2359152"/>
            <a:ext cx="2194500" cy="21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E665A"/>
              </a:buClr>
              <a:buSzPts val="1750"/>
              <a:buFont typeface="Arial"/>
              <a:buNone/>
            </a:pPr>
            <a:r>
              <a:rPr b="1" i="0" lang="en-US" sz="1750" u="none" cap="none" strike="noStrike">
                <a:solidFill>
                  <a:srgbClr val="2E665A"/>
                </a:solidFill>
                <a:latin typeface="Arial"/>
                <a:ea typeface="Arial"/>
                <a:cs typeface="Arial"/>
                <a:sym typeface="Arial"/>
              </a:rPr>
              <a:t>핵심 요약</a:t>
            </a:r>
            <a:endParaRPr b="0" i="0" sz="17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7" name="Google Shape;247;p14"/>
          <p:cNvSpPr/>
          <p:nvPr/>
        </p:nvSpPr>
        <p:spPr>
          <a:xfrm>
            <a:off x="6355080" y="2359152"/>
            <a:ext cx="2743200" cy="21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E665A"/>
              </a:buClr>
              <a:buSzPts val="1750"/>
              <a:buFont typeface="Arial"/>
              <a:buNone/>
            </a:pPr>
            <a:r>
              <a:rPr b="1" lang="en-US" sz="1750">
                <a:solidFill>
                  <a:srgbClr val="2E665A"/>
                </a:solidFill>
              </a:rPr>
              <a:t>중요 포인트</a:t>
            </a:r>
            <a:endParaRPr b="0" i="0" sz="17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8" name="Google Shape;248;p14"/>
          <p:cNvSpPr/>
          <p:nvPr/>
        </p:nvSpPr>
        <p:spPr>
          <a:xfrm>
            <a:off x="822950" y="2746174"/>
            <a:ext cx="4919400" cy="85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610"/>
              <a:buFont typeface="Arial"/>
              <a:buNone/>
            </a:pPr>
            <a:r>
              <a:rPr b="0" i="0" lang="en-US" sz="161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하나님은 자신의 의</a:t>
            </a:r>
            <a:r>
              <a:rPr lang="en-US" sz="1610">
                <a:solidFill>
                  <a:srgbClr val="1F2430"/>
                </a:solidFill>
              </a:rPr>
              <a:t>가 만족되기를 원하시기에</a:t>
            </a:r>
            <a:r>
              <a:rPr b="0" i="0" lang="en-US" sz="161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610">
                <a:solidFill>
                  <a:srgbClr val="1F2430"/>
                </a:solidFill>
              </a:rPr>
              <a:t>우리의 </a:t>
            </a:r>
            <a:r>
              <a:rPr b="0" i="0" lang="en-US" sz="161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죗값은 </a:t>
            </a:r>
            <a:r>
              <a:rPr lang="en-US" sz="1610">
                <a:solidFill>
                  <a:srgbClr val="1F2430"/>
                </a:solidFill>
              </a:rPr>
              <a:t>우리 스스로든 아니면 다른 이에 의해서든</a:t>
            </a:r>
            <a:r>
              <a:rPr b="0" i="0" lang="en-US" sz="161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 반드시 완전히 치러져야 </a:t>
            </a:r>
            <a:r>
              <a:rPr lang="en-US" sz="1610">
                <a:solidFill>
                  <a:srgbClr val="1F2430"/>
                </a:solidFill>
              </a:rPr>
              <a:t>함</a:t>
            </a:r>
            <a:endParaRPr b="0" i="0" sz="161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" name="Google Shape;249;p14"/>
          <p:cNvSpPr/>
          <p:nvPr/>
        </p:nvSpPr>
        <p:spPr>
          <a:xfrm>
            <a:off x="6382512" y="2706624"/>
            <a:ext cx="4919400" cy="10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576"/>
              <a:buFont typeface="Arial"/>
              <a:buNone/>
            </a:pPr>
            <a:r>
              <a:rPr b="0" i="0" lang="en-US" sz="1576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576">
                <a:solidFill>
                  <a:srgbClr val="1F2430"/>
                </a:solidFill>
              </a:rPr>
              <a:t>우리가 하나님의 진노를 피하고 그분과 다시 화목하기 위한 유일한 길은 하나님의 의가 만족되는 것뿐</a:t>
            </a:r>
            <a:endParaRPr b="0" i="0" sz="1576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" name="Google Shape;250;p14"/>
          <p:cNvSpPr/>
          <p:nvPr/>
        </p:nvSpPr>
        <p:spPr>
          <a:xfrm>
            <a:off x="6382512" y="3596382"/>
            <a:ext cx="4919400" cy="10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576"/>
              <a:buFont typeface="Arial"/>
              <a:buNone/>
            </a:pPr>
            <a:r>
              <a:rPr b="0" i="0" lang="en-US" sz="1576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576">
                <a:solidFill>
                  <a:srgbClr val="1F2430"/>
                </a:solidFill>
              </a:rPr>
              <a:t>예수님께서 십자가에 죽으신 이유는 바로 하나님의 의를 만족시키기 위함</a:t>
            </a:r>
            <a:endParaRPr b="0" i="0" sz="1576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51" name="Google Shape;251;p14"/>
          <p:cNvCxnSpPr/>
          <p:nvPr/>
        </p:nvCxnSpPr>
        <p:spPr>
          <a:xfrm>
            <a:off x="822960" y="5980176"/>
            <a:ext cx="10470000" cy="0"/>
          </a:xfrm>
          <a:prstGeom prst="straightConnector1">
            <a:avLst/>
          </a:prstGeom>
          <a:noFill/>
          <a:ln cap="flat" cmpd="sng" w="12700">
            <a:solidFill>
              <a:srgbClr val="D8D0C2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7F3EB"/>
        </a:solidFill>
      </p:bgPr>
    </p:bg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15"/>
          <p:cNvSpPr/>
          <p:nvPr/>
        </p:nvSpPr>
        <p:spPr>
          <a:xfrm>
            <a:off x="0" y="0"/>
            <a:ext cx="12191700" cy="146400"/>
          </a:xfrm>
          <a:prstGeom prst="rect">
            <a:avLst/>
          </a:prstGeom>
          <a:solidFill>
            <a:srgbClr val="2E665A"/>
          </a:solidFill>
          <a:ln cap="flat" cmpd="sng" w="12700">
            <a:solidFill>
              <a:srgbClr val="2E665A">
                <a:alpha val="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258" name="Google Shape;258;p15"/>
          <p:cNvSpPr/>
          <p:nvPr/>
        </p:nvSpPr>
        <p:spPr>
          <a:xfrm>
            <a:off x="10561320" y="201168"/>
            <a:ext cx="914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C9C2B7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C9C2B7"/>
                </a:solidFill>
                <a:latin typeface="Arial"/>
                <a:ea typeface="Arial"/>
                <a:cs typeface="Arial"/>
                <a:sym typeface="Arial"/>
              </a:rPr>
              <a:t>13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9" name="Google Shape;259;p15"/>
          <p:cNvSpPr/>
          <p:nvPr/>
        </p:nvSpPr>
        <p:spPr>
          <a:xfrm>
            <a:off x="749808" y="658368"/>
            <a:ext cx="822900" cy="2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800"/>
              <a:buFont typeface="Arial"/>
              <a:buNone/>
            </a:pPr>
            <a:r>
              <a:rPr b="1" lang="en-US" sz="1800">
                <a:solidFill>
                  <a:srgbClr val="1F2430"/>
                </a:solidFill>
              </a:rPr>
              <a:t>13문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0" name="Google Shape;260;p15"/>
          <p:cNvSpPr/>
          <p:nvPr/>
        </p:nvSpPr>
        <p:spPr>
          <a:xfrm>
            <a:off x="749808" y="1005840"/>
            <a:ext cx="10716900" cy="1024200"/>
          </a:xfrm>
          <a:prstGeom prst="rect">
            <a:avLst/>
          </a:prstGeom>
          <a:solidFill>
            <a:srgbClr val="EAF3F0"/>
          </a:solidFill>
          <a:ln cap="flat" cmpd="sng" w="15225">
            <a:solidFill>
              <a:srgbClr val="2E66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261" name="Google Shape;261;p15"/>
          <p:cNvSpPr/>
          <p:nvPr/>
        </p:nvSpPr>
        <p:spPr>
          <a:xfrm>
            <a:off x="932688" y="1225296"/>
            <a:ext cx="10314300" cy="62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2248"/>
              <a:buFont typeface="Arial"/>
              <a:buNone/>
            </a:pPr>
            <a:r>
              <a:rPr b="1" i="0" lang="en-US" sz="2248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우리가 스스로 하나님의 의를 만족시킬 수 있습니까?</a:t>
            </a:r>
            <a:endParaRPr b="0" i="0" sz="2248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2" name="Google Shape;262;p15"/>
          <p:cNvCxnSpPr/>
          <p:nvPr/>
        </p:nvCxnSpPr>
        <p:spPr>
          <a:xfrm>
            <a:off x="6108192" y="2450592"/>
            <a:ext cx="0" cy="3154800"/>
          </a:xfrm>
          <a:prstGeom prst="straightConnector1">
            <a:avLst/>
          </a:prstGeom>
          <a:noFill/>
          <a:ln cap="flat" cmpd="sng" w="12700">
            <a:solidFill>
              <a:srgbClr val="D8D0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63" name="Google Shape;263;p15"/>
          <p:cNvSpPr/>
          <p:nvPr/>
        </p:nvSpPr>
        <p:spPr>
          <a:xfrm>
            <a:off x="822960" y="2359152"/>
            <a:ext cx="2194500" cy="21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E665A"/>
              </a:buClr>
              <a:buSzPts val="1750"/>
              <a:buFont typeface="Arial"/>
              <a:buNone/>
            </a:pPr>
            <a:r>
              <a:rPr b="1" i="0" lang="en-US" sz="1750" u="none" cap="none" strike="noStrike">
                <a:solidFill>
                  <a:srgbClr val="2E665A"/>
                </a:solidFill>
                <a:latin typeface="Arial"/>
                <a:ea typeface="Arial"/>
                <a:cs typeface="Arial"/>
                <a:sym typeface="Arial"/>
              </a:rPr>
              <a:t>핵심 요약</a:t>
            </a:r>
            <a:endParaRPr b="0" i="0" sz="17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4" name="Google Shape;264;p15"/>
          <p:cNvSpPr/>
          <p:nvPr/>
        </p:nvSpPr>
        <p:spPr>
          <a:xfrm>
            <a:off x="6355080" y="2359152"/>
            <a:ext cx="2743200" cy="21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E665A"/>
              </a:buClr>
              <a:buSzPts val="1750"/>
              <a:buFont typeface="Arial"/>
              <a:buNone/>
            </a:pPr>
            <a:r>
              <a:rPr b="1" lang="en-US" sz="1750">
                <a:solidFill>
                  <a:srgbClr val="2E665A"/>
                </a:solidFill>
              </a:rPr>
              <a:t>중요 포인트</a:t>
            </a:r>
            <a:endParaRPr b="0" i="0" sz="17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5" name="Google Shape;265;p15"/>
          <p:cNvSpPr/>
          <p:nvPr/>
        </p:nvSpPr>
        <p:spPr>
          <a:xfrm>
            <a:off x="868680" y="2706637"/>
            <a:ext cx="4919400" cy="76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610"/>
              <a:buFont typeface="Arial"/>
              <a:buNone/>
            </a:pPr>
            <a:r>
              <a:rPr b="0" i="0" lang="en-US" sz="161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오히려 </a:t>
            </a:r>
            <a:r>
              <a:rPr lang="en-US" sz="1610">
                <a:solidFill>
                  <a:srgbClr val="1F2430"/>
                </a:solidFill>
              </a:rPr>
              <a:t>우리는</a:t>
            </a:r>
            <a:r>
              <a:rPr b="0" i="0" lang="en-US" sz="161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 날마다 죄책을 더해 갈 뿐</a:t>
            </a:r>
            <a:r>
              <a:rPr lang="en-US" sz="1610">
                <a:solidFill>
                  <a:srgbClr val="1F2430"/>
                </a:solidFill>
              </a:rPr>
              <a:t>임</a:t>
            </a:r>
            <a:endParaRPr b="0" i="0" sz="161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6" name="Google Shape;266;p15"/>
          <p:cNvSpPr/>
          <p:nvPr/>
        </p:nvSpPr>
        <p:spPr>
          <a:xfrm>
            <a:off x="6382512" y="2706624"/>
            <a:ext cx="4919400" cy="10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576"/>
              <a:buFont typeface="Arial"/>
              <a:buNone/>
            </a:pPr>
            <a:r>
              <a:rPr b="0" i="0" lang="en-US" sz="1576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576">
                <a:solidFill>
                  <a:srgbClr val="1F2430"/>
                </a:solidFill>
              </a:rPr>
              <a:t>인간이 하는 선행이라는 것은 하나님께 하는 것이 아니고 일반적으로 사람들에게 하는 행위임. 즉, 우리는 하나님께 죄를 범하였기에 하나님께 직접 보상해야 할 것임</a:t>
            </a:r>
            <a:endParaRPr b="0" i="0" sz="1576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7" name="Google Shape;267;p15"/>
          <p:cNvCxnSpPr/>
          <p:nvPr/>
        </p:nvCxnSpPr>
        <p:spPr>
          <a:xfrm>
            <a:off x="822960" y="5980176"/>
            <a:ext cx="10470000" cy="0"/>
          </a:xfrm>
          <a:prstGeom prst="straightConnector1">
            <a:avLst/>
          </a:prstGeom>
          <a:noFill/>
          <a:ln cap="flat" cmpd="sng" w="12700">
            <a:solidFill>
              <a:srgbClr val="D8D0C2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7F3EB"/>
        </a:solidFill>
      </p:bgPr>
    </p:bg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6"/>
          <p:cNvSpPr/>
          <p:nvPr/>
        </p:nvSpPr>
        <p:spPr>
          <a:xfrm>
            <a:off x="0" y="0"/>
            <a:ext cx="12191700" cy="146400"/>
          </a:xfrm>
          <a:prstGeom prst="rect">
            <a:avLst/>
          </a:prstGeom>
          <a:solidFill>
            <a:srgbClr val="2E665A"/>
          </a:solidFill>
          <a:ln cap="flat" cmpd="sng" w="12700">
            <a:solidFill>
              <a:srgbClr val="2E665A">
                <a:alpha val="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274" name="Google Shape;274;p16"/>
          <p:cNvSpPr/>
          <p:nvPr/>
        </p:nvSpPr>
        <p:spPr>
          <a:xfrm>
            <a:off x="10561320" y="201168"/>
            <a:ext cx="914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C9C2B7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C9C2B7"/>
                </a:solidFill>
                <a:latin typeface="Arial"/>
                <a:ea typeface="Arial"/>
                <a:cs typeface="Arial"/>
                <a:sym typeface="Arial"/>
              </a:rPr>
              <a:t>14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16"/>
          <p:cNvSpPr/>
          <p:nvPr/>
        </p:nvSpPr>
        <p:spPr>
          <a:xfrm>
            <a:off x="749808" y="658368"/>
            <a:ext cx="822900" cy="2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800"/>
              <a:buFont typeface="Arial"/>
              <a:buNone/>
            </a:pPr>
            <a:r>
              <a:rPr b="1" lang="en-US" sz="1800">
                <a:solidFill>
                  <a:srgbClr val="1F2430"/>
                </a:solidFill>
              </a:rPr>
              <a:t>14문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16"/>
          <p:cNvSpPr/>
          <p:nvPr/>
        </p:nvSpPr>
        <p:spPr>
          <a:xfrm>
            <a:off x="749808" y="1005840"/>
            <a:ext cx="10716900" cy="1024200"/>
          </a:xfrm>
          <a:prstGeom prst="rect">
            <a:avLst/>
          </a:prstGeom>
          <a:solidFill>
            <a:srgbClr val="EAF3F0"/>
          </a:solidFill>
          <a:ln cap="flat" cmpd="sng" w="15225">
            <a:solidFill>
              <a:srgbClr val="2E66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277" name="Google Shape;277;p16"/>
          <p:cNvSpPr/>
          <p:nvPr/>
        </p:nvSpPr>
        <p:spPr>
          <a:xfrm>
            <a:off x="932688" y="1225296"/>
            <a:ext cx="10314300" cy="62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2042"/>
              <a:buFont typeface="Arial"/>
              <a:buNone/>
            </a:pPr>
            <a:r>
              <a:rPr b="1" i="0" lang="en-US" sz="2042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어떠한 피조물이라도 단지 피조물로서 우리를 대신하여 하나님의 의를 만족시킬 자가 있습니까?</a:t>
            </a:r>
            <a:endParaRPr b="0" i="0" sz="2042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78" name="Google Shape;278;p16"/>
          <p:cNvCxnSpPr/>
          <p:nvPr/>
        </p:nvCxnSpPr>
        <p:spPr>
          <a:xfrm>
            <a:off x="6108192" y="2450592"/>
            <a:ext cx="0" cy="3154800"/>
          </a:xfrm>
          <a:prstGeom prst="straightConnector1">
            <a:avLst/>
          </a:prstGeom>
          <a:noFill/>
          <a:ln cap="flat" cmpd="sng" w="12700">
            <a:solidFill>
              <a:srgbClr val="D8D0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79" name="Google Shape;279;p16"/>
          <p:cNvSpPr/>
          <p:nvPr/>
        </p:nvSpPr>
        <p:spPr>
          <a:xfrm>
            <a:off x="822960" y="2359152"/>
            <a:ext cx="2194500" cy="21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E665A"/>
              </a:buClr>
              <a:buSzPts val="1750"/>
              <a:buFont typeface="Arial"/>
              <a:buNone/>
            </a:pPr>
            <a:r>
              <a:rPr b="1" i="0" lang="en-US" sz="1750" u="none" cap="none" strike="noStrike">
                <a:solidFill>
                  <a:srgbClr val="2E665A"/>
                </a:solidFill>
                <a:latin typeface="Arial"/>
                <a:ea typeface="Arial"/>
                <a:cs typeface="Arial"/>
                <a:sym typeface="Arial"/>
              </a:rPr>
              <a:t>핵심 요약</a:t>
            </a:r>
            <a:endParaRPr b="0" i="0" sz="17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16"/>
          <p:cNvSpPr/>
          <p:nvPr/>
        </p:nvSpPr>
        <p:spPr>
          <a:xfrm>
            <a:off x="6355080" y="2359152"/>
            <a:ext cx="2743200" cy="21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E665A"/>
              </a:buClr>
              <a:buSzPts val="1750"/>
              <a:buFont typeface="Arial"/>
              <a:buNone/>
            </a:pPr>
            <a:r>
              <a:rPr b="1" lang="en-US" sz="1750">
                <a:solidFill>
                  <a:srgbClr val="2E665A"/>
                </a:solidFill>
              </a:rPr>
              <a:t>중요 포인트</a:t>
            </a:r>
            <a:endParaRPr b="0" i="0" sz="17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1" name="Google Shape;281;p16"/>
          <p:cNvSpPr/>
          <p:nvPr/>
        </p:nvSpPr>
        <p:spPr>
          <a:xfrm>
            <a:off x="868680" y="2706637"/>
            <a:ext cx="4919400" cy="76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493"/>
              <a:buFont typeface="Arial"/>
              <a:buNone/>
            </a:pPr>
            <a:r>
              <a:rPr b="0" i="0" lang="en-US" sz="155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하나님은 인간의 죄책 때문에 다른 피조물을 형벌하기를 원치 않으시며, </a:t>
            </a:r>
            <a:r>
              <a:rPr lang="en-US" sz="1550">
                <a:solidFill>
                  <a:srgbClr val="1F2430"/>
                </a:solidFill>
              </a:rPr>
              <a:t>어떠한 </a:t>
            </a:r>
            <a:r>
              <a:rPr b="0" i="0" lang="en-US" sz="155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피조물</a:t>
            </a:r>
            <a:r>
              <a:rPr lang="en-US" sz="1550">
                <a:solidFill>
                  <a:srgbClr val="1F2430"/>
                </a:solidFill>
              </a:rPr>
              <a:t>도</a:t>
            </a:r>
            <a:r>
              <a:rPr b="0" i="0" lang="en-US" sz="155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 하나님의 진노를 감당할</a:t>
            </a:r>
            <a:r>
              <a:rPr lang="en-US" sz="1550">
                <a:solidFill>
                  <a:srgbClr val="1F2430"/>
                </a:solidFill>
              </a:rPr>
              <a:t> 수도, 다른 피조물을 거기에서 구원할 수도 없음</a:t>
            </a:r>
            <a:endParaRPr b="0" i="0" sz="15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2" name="Google Shape;282;p16"/>
          <p:cNvSpPr/>
          <p:nvPr/>
        </p:nvSpPr>
        <p:spPr>
          <a:xfrm>
            <a:off x="6382512" y="2706624"/>
            <a:ext cx="4919400" cy="10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576"/>
              <a:buFont typeface="Arial"/>
              <a:buNone/>
            </a:pPr>
            <a:r>
              <a:rPr b="0" i="0" lang="en-US" sz="1576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576">
                <a:solidFill>
                  <a:srgbClr val="1F2430"/>
                </a:solidFill>
              </a:rPr>
              <a:t>구약 시대에는 하나님께서 요구하시는 제물로 제사를 드렸으나 그들이 용서받은 것은 일시적인 죄였으며 신약 시대부터는 동물로 드리는 제사를 요구하지 않으심</a:t>
            </a:r>
            <a:endParaRPr b="0" i="0" sz="1576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83" name="Google Shape;283;p16"/>
          <p:cNvCxnSpPr/>
          <p:nvPr/>
        </p:nvCxnSpPr>
        <p:spPr>
          <a:xfrm>
            <a:off x="822960" y="5980176"/>
            <a:ext cx="10470000" cy="0"/>
          </a:xfrm>
          <a:prstGeom prst="straightConnector1">
            <a:avLst/>
          </a:prstGeom>
          <a:noFill/>
          <a:ln cap="flat" cmpd="sng" w="12700">
            <a:solidFill>
              <a:srgbClr val="D8D0C2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7F3EB"/>
        </a:solidFill>
      </p:bgPr>
    </p:bg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7"/>
          <p:cNvSpPr/>
          <p:nvPr/>
        </p:nvSpPr>
        <p:spPr>
          <a:xfrm>
            <a:off x="0" y="0"/>
            <a:ext cx="12191700" cy="146400"/>
          </a:xfrm>
          <a:prstGeom prst="rect">
            <a:avLst/>
          </a:prstGeom>
          <a:solidFill>
            <a:srgbClr val="2E665A"/>
          </a:solidFill>
          <a:ln cap="flat" cmpd="sng" w="12700">
            <a:solidFill>
              <a:srgbClr val="2E665A">
                <a:alpha val="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290" name="Google Shape;290;p17"/>
          <p:cNvSpPr/>
          <p:nvPr/>
        </p:nvSpPr>
        <p:spPr>
          <a:xfrm>
            <a:off x="10561320" y="201168"/>
            <a:ext cx="914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C9C2B7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C9C2B7"/>
                </a:solidFill>
                <a:latin typeface="Arial"/>
                <a:ea typeface="Arial"/>
                <a:cs typeface="Arial"/>
                <a:sym typeface="Arial"/>
              </a:rPr>
              <a:t>15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" name="Google Shape;291;p17"/>
          <p:cNvSpPr/>
          <p:nvPr/>
        </p:nvSpPr>
        <p:spPr>
          <a:xfrm>
            <a:off x="749808" y="658368"/>
            <a:ext cx="822900" cy="2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800"/>
              <a:buFont typeface="Arial"/>
              <a:buNone/>
            </a:pPr>
            <a:r>
              <a:rPr b="1" lang="en-US" sz="1800">
                <a:solidFill>
                  <a:srgbClr val="1F2430"/>
                </a:solidFill>
              </a:rPr>
              <a:t>15문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p17"/>
          <p:cNvSpPr/>
          <p:nvPr/>
        </p:nvSpPr>
        <p:spPr>
          <a:xfrm>
            <a:off x="749808" y="1005840"/>
            <a:ext cx="10716900" cy="1024200"/>
          </a:xfrm>
          <a:prstGeom prst="rect">
            <a:avLst/>
          </a:prstGeom>
          <a:solidFill>
            <a:srgbClr val="EAF3F0"/>
          </a:solidFill>
          <a:ln cap="flat" cmpd="sng" w="15225">
            <a:solidFill>
              <a:srgbClr val="2E66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293" name="Google Shape;293;p17"/>
          <p:cNvSpPr/>
          <p:nvPr/>
        </p:nvSpPr>
        <p:spPr>
          <a:xfrm>
            <a:off x="932688" y="1225296"/>
            <a:ext cx="10314300" cy="62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2248"/>
              <a:buFont typeface="Arial"/>
              <a:buNone/>
            </a:pPr>
            <a:r>
              <a:rPr b="1" i="0" lang="en-US" sz="2248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그렇다면 우리는 어떠한 중보자와 구원자를 찾아야 합니까?</a:t>
            </a:r>
            <a:endParaRPr b="0" i="0" sz="2248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94" name="Google Shape;294;p17"/>
          <p:cNvCxnSpPr/>
          <p:nvPr/>
        </p:nvCxnSpPr>
        <p:spPr>
          <a:xfrm>
            <a:off x="6108192" y="2450592"/>
            <a:ext cx="0" cy="3154800"/>
          </a:xfrm>
          <a:prstGeom prst="straightConnector1">
            <a:avLst/>
          </a:prstGeom>
          <a:noFill/>
          <a:ln cap="flat" cmpd="sng" w="12700">
            <a:solidFill>
              <a:srgbClr val="D8D0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95" name="Google Shape;295;p17"/>
          <p:cNvSpPr/>
          <p:nvPr/>
        </p:nvSpPr>
        <p:spPr>
          <a:xfrm>
            <a:off x="822960" y="2359152"/>
            <a:ext cx="2194500" cy="21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E665A"/>
              </a:buClr>
              <a:buSzPts val="1750"/>
              <a:buFont typeface="Arial"/>
              <a:buNone/>
            </a:pPr>
            <a:r>
              <a:rPr b="1" i="0" lang="en-US" sz="1750" u="none" cap="none" strike="noStrike">
                <a:solidFill>
                  <a:srgbClr val="2E665A"/>
                </a:solidFill>
                <a:latin typeface="Arial"/>
                <a:ea typeface="Arial"/>
                <a:cs typeface="Arial"/>
                <a:sym typeface="Arial"/>
              </a:rPr>
              <a:t>핵심 요약</a:t>
            </a:r>
            <a:endParaRPr b="0" i="0" sz="17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6" name="Google Shape;296;p17"/>
          <p:cNvSpPr/>
          <p:nvPr/>
        </p:nvSpPr>
        <p:spPr>
          <a:xfrm>
            <a:off x="6355080" y="2359152"/>
            <a:ext cx="2743200" cy="21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E665A"/>
              </a:buClr>
              <a:buSzPts val="1750"/>
              <a:buFont typeface="Arial"/>
              <a:buNone/>
            </a:pPr>
            <a:r>
              <a:rPr b="1" lang="en-US" sz="1750">
                <a:solidFill>
                  <a:srgbClr val="2E665A"/>
                </a:solidFill>
              </a:rPr>
              <a:t>중요 포인트</a:t>
            </a:r>
            <a:endParaRPr b="0" i="0" sz="17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7" name="Google Shape;297;p17"/>
          <p:cNvSpPr/>
          <p:nvPr/>
        </p:nvSpPr>
        <p:spPr>
          <a:xfrm>
            <a:off x="868675" y="2706625"/>
            <a:ext cx="4919400" cy="88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610"/>
              <a:buFont typeface="Arial"/>
              <a:buNone/>
            </a:pPr>
            <a:r>
              <a:rPr b="0" i="0" lang="en-US" sz="161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중보자는 참인간이어야 하며 동시에 의로우셔야 하고,</a:t>
            </a:r>
            <a:r>
              <a:rPr lang="en-US" sz="1610">
                <a:solidFill>
                  <a:srgbClr val="1F2430"/>
                </a:solidFill>
              </a:rPr>
              <a:t> </a:t>
            </a:r>
            <a:r>
              <a:rPr b="0" i="0" lang="en-US" sz="161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참하나님이셔야 </a:t>
            </a:r>
            <a:r>
              <a:rPr lang="en-US" sz="1610">
                <a:solidFill>
                  <a:srgbClr val="1F2430"/>
                </a:solidFill>
              </a:rPr>
              <a:t>하고, 또한 모든 피조물보다 능력이 뛰어나신 분이셔야 함</a:t>
            </a:r>
            <a:endParaRPr b="0" i="0" sz="161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8" name="Google Shape;298;p17"/>
          <p:cNvSpPr/>
          <p:nvPr/>
        </p:nvSpPr>
        <p:spPr>
          <a:xfrm>
            <a:off x="6382512" y="2706624"/>
            <a:ext cx="4919400" cy="10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576"/>
              <a:buFont typeface="Arial"/>
              <a:buNone/>
            </a:pPr>
            <a:r>
              <a:rPr b="0" i="0" lang="en-US" sz="1576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576">
                <a:solidFill>
                  <a:srgbClr val="1F2430"/>
                </a:solidFill>
              </a:rPr>
              <a:t>결론은 사랑의 하나님께서 친히 인간이 되신 예수 그리스도만이 그 의를 만족시킬 수 있음</a:t>
            </a:r>
            <a:endParaRPr b="0" i="0" sz="1576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9" name="Google Shape;299;p17"/>
          <p:cNvSpPr/>
          <p:nvPr/>
        </p:nvSpPr>
        <p:spPr>
          <a:xfrm>
            <a:off x="6382512" y="3493020"/>
            <a:ext cx="4919400" cy="10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576"/>
              <a:buFont typeface="Arial"/>
              <a:buNone/>
            </a:pPr>
            <a:r>
              <a:rPr b="0" i="0" lang="en-US" sz="1576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576">
                <a:solidFill>
                  <a:srgbClr val="1F2430"/>
                </a:solidFill>
              </a:rPr>
              <a:t>예수님의 사역은 하나님의 의를 만족시킨 것. 즉, 우리에게 임할 영원한 형벌을 감당하시는 동시에 하나님의 율법에 온전히 순종하셨음</a:t>
            </a:r>
            <a:endParaRPr b="0" i="0" sz="1576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00" name="Google Shape;300;p17"/>
          <p:cNvCxnSpPr/>
          <p:nvPr/>
        </p:nvCxnSpPr>
        <p:spPr>
          <a:xfrm>
            <a:off x="822960" y="5980176"/>
            <a:ext cx="10470000" cy="0"/>
          </a:xfrm>
          <a:prstGeom prst="straightConnector1">
            <a:avLst/>
          </a:prstGeom>
          <a:noFill/>
          <a:ln cap="flat" cmpd="sng" w="12700">
            <a:solidFill>
              <a:srgbClr val="D8D0C2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7F3EB"/>
        </a:solidFill>
      </p:bgPr>
    </p:bg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18"/>
          <p:cNvSpPr/>
          <p:nvPr/>
        </p:nvSpPr>
        <p:spPr>
          <a:xfrm>
            <a:off x="0" y="0"/>
            <a:ext cx="12191700" cy="146400"/>
          </a:xfrm>
          <a:prstGeom prst="rect">
            <a:avLst/>
          </a:prstGeom>
          <a:solidFill>
            <a:srgbClr val="2E665A"/>
          </a:solidFill>
          <a:ln cap="flat" cmpd="sng" w="12700">
            <a:solidFill>
              <a:srgbClr val="2E665A">
                <a:alpha val="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307" name="Google Shape;307;p18"/>
          <p:cNvSpPr/>
          <p:nvPr/>
        </p:nvSpPr>
        <p:spPr>
          <a:xfrm>
            <a:off x="10561320" y="201168"/>
            <a:ext cx="914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C9C2B7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C9C2B7"/>
                </a:solidFill>
                <a:latin typeface="Arial"/>
                <a:ea typeface="Arial"/>
                <a:cs typeface="Arial"/>
                <a:sym typeface="Arial"/>
              </a:rPr>
              <a:t>16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8" name="Google Shape;308;p18"/>
          <p:cNvSpPr/>
          <p:nvPr/>
        </p:nvSpPr>
        <p:spPr>
          <a:xfrm>
            <a:off x="749808" y="658368"/>
            <a:ext cx="822900" cy="2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800"/>
              <a:buFont typeface="Arial"/>
              <a:buNone/>
            </a:pPr>
            <a:r>
              <a:rPr b="1" lang="en-US" sz="1800">
                <a:solidFill>
                  <a:srgbClr val="1F2430"/>
                </a:solidFill>
              </a:rPr>
              <a:t>16문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9" name="Google Shape;309;p18"/>
          <p:cNvSpPr/>
          <p:nvPr/>
        </p:nvSpPr>
        <p:spPr>
          <a:xfrm>
            <a:off x="749808" y="1005840"/>
            <a:ext cx="10716900" cy="1024200"/>
          </a:xfrm>
          <a:prstGeom prst="rect">
            <a:avLst/>
          </a:prstGeom>
          <a:solidFill>
            <a:srgbClr val="EAF3F0"/>
          </a:solidFill>
          <a:ln cap="flat" cmpd="sng" w="15225">
            <a:solidFill>
              <a:srgbClr val="2E66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310" name="Google Shape;310;p18"/>
          <p:cNvSpPr/>
          <p:nvPr/>
        </p:nvSpPr>
        <p:spPr>
          <a:xfrm>
            <a:off x="932688" y="1225296"/>
            <a:ext cx="10314300" cy="62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2248"/>
              <a:buFont typeface="Arial"/>
              <a:buNone/>
            </a:pPr>
            <a:r>
              <a:rPr b="1" i="0" lang="en-US" sz="2248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중보자는 왜 참인간이고 의로운 분이셔야 합니까?</a:t>
            </a:r>
            <a:endParaRPr b="0" i="0" sz="2248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11" name="Google Shape;311;p18"/>
          <p:cNvCxnSpPr/>
          <p:nvPr/>
        </p:nvCxnSpPr>
        <p:spPr>
          <a:xfrm>
            <a:off x="6108192" y="2450592"/>
            <a:ext cx="0" cy="3154800"/>
          </a:xfrm>
          <a:prstGeom prst="straightConnector1">
            <a:avLst/>
          </a:prstGeom>
          <a:noFill/>
          <a:ln cap="flat" cmpd="sng" w="12700">
            <a:solidFill>
              <a:srgbClr val="D8D0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12" name="Google Shape;312;p18"/>
          <p:cNvSpPr/>
          <p:nvPr/>
        </p:nvSpPr>
        <p:spPr>
          <a:xfrm>
            <a:off x="822960" y="2359152"/>
            <a:ext cx="2194500" cy="21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E665A"/>
              </a:buClr>
              <a:buSzPts val="1750"/>
              <a:buFont typeface="Arial"/>
              <a:buNone/>
            </a:pPr>
            <a:r>
              <a:rPr b="1" i="0" lang="en-US" sz="1750" u="none" cap="none" strike="noStrike">
                <a:solidFill>
                  <a:srgbClr val="2E665A"/>
                </a:solidFill>
                <a:latin typeface="Arial"/>
                <a:ea typeface="Arial"/>
                <a:cs typeface="Arial"/>
                <a:sym typeface="Arial"/>
              </a:rPr>
              <a:t>핵심 요약</a:t>
            </a:r>
            <a:endParaRPr b="0" i="0" sz="17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3" name="Google Shape;313;p18"/>
          <p:cNvSpPr/>
          <p:nvPr/>
        </p:nvSpPr>
        <p:spPr>
          <a:xfrm>
            <a:off x="6355080" y="2359152"/>
            <a:ext cx="2743200" cy="21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E665A"/>
              </a:buClr>
              <a:buSzPts val="1750"/>
              <a:buFont typeface="Arial"/>
              <a:buNone/>
            </a:pPr>
            <a:r>
              <a:rPr b="1" lang="en-US" sz="1750">
                <a:solidFill>
                  <a:srgbClr val="2E665A"/>
                </a:solidFill>
              </a:rPr>
              <a:t>중요 포인트</a:t>
            </a:r>
            <a:endParaRPr b="0" i="0" sz="17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4" name="Google Shape;314;p18"/>
          <p:cNvSpPr/>
          <p:nvPr/>
        </p:nvSpPr>
        <p:spPr>
          <a:xfrm>
            <a:off x="868675" y="2706625"/>
            <a:ext cx="4919400" cy="8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610"/>
              <a:buFont typeface="Arial"/>
              <a:buNone/>
            </a:pPr>
            <a:r>
              <a:rPr b="0" i="0" lang="en-US" sz="161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하나님의 의는 죄지은 인간이 죗값을 치를 것을 요구하</a:t>
            </a:r>
            <a:r>
              <a:rPr lang="en-US" sz="1610">
                <a:solidFill>
                  <a:srgbClr val="1F2430"/>
                </a:solidFill>
              </a:rPr>
              <a:t>는 동시에 누구든 죄인인 사람으로서는 다른 사람을 위해 값을 치를 수 없기 때문</a:t>
            </a:r>
            <a:endParaRPr b="0" i="0" sz="161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5" name="Google Shape;315;p18"/>
          <p:cNvSpPr/>
          <p:nvPr/>
        </p:nvSpPr>
        <p:spPr>
          <a:xfrm>
            <a:off x="6382500" y="2706625"/>
            <a:ext cx="4919400" cy="1392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576"/>
              <a:buFont typeface="Arial"/>
              <a:buNone/>
            </a:pPr>
            <a:r>
              <a:rPr b="0" i="0" lang="en-US" sz="1576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576">
                <a:solidFill>
                  <a:srgbClr val="1F2430"/>
                </a:solidFill>
              </a:rPr>
              <a:t>겟세마네에서 예수님은 땀방울이 핏방울로 변하기까지 통절한 기도를 드렸고, 십자가에서 마지막으로 “나의 하나님, 나의 하나님. 어찌하여 나를 버리셨나이까?”라고 기도를 드림. 즉, 참인간으로서 마지막까지 고난을 당하시고 인간에 대한 하나님의 형벌을 감당하심</a:t>
            </a:r>
            <a:endParaRPr b="0" i="0" sz="1576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16" name="Google Shape;316;p18"/>
          <p:cNvCxnSpPr/>
          <p:nvPr/>
        </p:nvCxnSpPr>
        <p:spPr>
          <a:xfrm>
            <a:off x="822960" y="5980176"/>
            <a:ext cx="10470000" cy="0"/>
          </a:xfrm>
          <a:prstGeom prst="straightConnector1">
            <a:avLst/>
          </a:prstGeom>
          <a:noFill/>
          <a:ln cap="flat" cmpd="sng" w="12700">
            <a:solidFill>
              <a:srgbClr val="D8D0C2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7F3EB"/>
        </a:solidFill>
      </p:bgPr>
    </p:bg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19"/>
          <p:cNvSpPr/>
          <p:nvPr/>
        </p:nvSpPr>
        <p:spPr>
          <a:xfrm>
            <a:off x="0" y="0"/>
            <a:ext cx="12191700" cy="146400"/>
          </a:xfrm>
          <a:prstGeom prst="rect">
            <a:avLst/>
          </a:prstGeom>
          <a:solidFill>
            <a:srgbClr val="2E665A"/>
          </a:solidFill>
          <a:ln cap="flat" cmpd="sng" w="12700">
            <a:solidFill>
              <a:srgbClr val="2E665A">
                <a:alpha val="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323" name="Google Shape;323;p19"/>
          <p:cNvSpPr/>
          <p:nvPr/>
        </p:nvSpPr>
        <p:spPr>
          <a:xfrm>
            <a:off x="10561320" y="201168"/>
            <a:ext cx="914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C9C2B7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C9C2B7"/>
                </a:solidFill>
                <a:latin typeface="Arial"/>
                <a:ea typeface="Arial"/>
                <a:cs typeface="Arial"/>
                <a:sym typeface="Arial"/>
              </a:rPr>
              <a:t>17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4" name="Google Shape;324;p19"/>
          <p:cNvSpPr/>
          <p:nvPr/>
        </p:nvSpPr>
        <p:spPr>
          <a:xfrm>
            <a:off x="749808" y="658368"/>
            <a:ext cx="822900" cy="2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800"/>
              <a:buFont typeface="Arial"/>
              <a:buNone/>
            </a:pPr>
            <a:r>
              <a:rPr b="1" lang="en-US" sz="1800">
                <a:solidFill>
                  <a:srgbClr val="1F2430"/>
                </a:solidFill>
              </a:rPr>
              <a:t>17문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5" name="Google Shape;325;p19"/>
          <p:cNvSpPr/>
          <p:nvPr/>
        </p:nvSpPr>
        <p:spPr>
          <a:xfrm>
            <a:off x="749808" y="1005840"/>
            <a:ext cx="10716900" cy="1024200"/>
          </a:xfrm>
          <a:prstGeom prst="rect">
            <a:avLst/>
          </a:prstGeom>
          <a:solidFill>
            <a:srgbClr val="EAF3F0"/>
          </a:solidFill>
          <a:ln cap="flat" cmpd="sng" w="15225">
            <a:solidFill>
              <a:srgbClr val="2E66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326" name="Google Shape;326;p19"/>
          <p:cNvSpPr/>
          <p:nvPr/>
        </p:nvSpPr>
        <p:spPr>
          <a:xfrm>
            <a:off x="932688" y="1225296"/>
            <a:ext cx="10314300" cy="62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2248"/>
              <a:buFont typeface="Arial"/>
              <a:buNone/>
            </a:pPr>
            <a:r>
              <a:rPr b="1" i="0" lang="en-US" sz="2248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중보자는 왜 동시에 참하나님이셔야 합니까?</a:t>
            </a:r>
            <a:endParaRPr b="0" i="0" sz="2248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27" name="Google Shape;327;p19"/>
          <p:cNvCxnSpPr/>
          <p:nvPr/>
        </p:nvCxnSpPr>
        <p:spPr>
          <a:xfrm>
            <a:off x="6108192" y="2450592"/>
            <a:ext cx="0" cy="3154800"/>
          </a:xfrm>
          <a:prstGeom prst="straightConnector1">
            <a:avLst/>
          </a:prstGeom>
          <a:noFill/>
          <a:ln cap="flat" cmpd="sng" w="12700">
            <a:solidFill>
              <a:srgbClr val="D8D0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28" name="Google Shape;328;p19"/>
          <p:cNvSpPr/>
          <p:nvPr/>
        </p:nvSpPr>
        <p:spPr>
          <a:xfrm>
            <a:off x="822960" y="2359152"/>
            <a:ext cx="2194500" cy="21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E665A"/>
              </a:buClr>
              <a:buSzPts val="1750"/>
              <a:buFont typeface="Arial"/>
              <a:buNone/>
            </a:pPr>
            <a:r>
              <a:rPr b="1" i="0" lang="en-US" sz="1750" u="none" cap="none" strike="noStrike">
                <a:solidFill>
                  <a:srgbClr val="2E665A"/>
                </a:solidFill>
                <a:latin typeface="Arial"/>
                <a:ea typeface="Arial"/>
                <a:cs typeface="Arial"/>
                <a:sym typeface="Arial"/>
              </a:rPr>
              <a:t>핵심 요약</a:t>
            </a:r>
            <a:endParaRPr b="0" i="0" sz="17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9" name="Google Shape;329;p19"/>
          <p:cNvSpPr/>
          <p:nvPr/>
        </p:nvSpPr>
        <p:spPr>
          <a:xfrm>
            <a:off x="6355080" y="2359152"/>
            <a:ext cx="2743200" cy="21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E665A"/>
              </a:buClr>
              <a:buSzPts val="1750"/>
              <a:buFont typeface="Arial"/>
              <a:buNone/>
            </a:pPr>
            <a:r>
              <a:rPr b="1" lang="en-US" sz="1750">
                <a:solidFill>
                  <a:srgbClr val="2E665A"/>
                </a:solidFill>
              </a:rPr>
              <a:t>중요 포인트</a:t>
            </a:r>
            <a:endParaRPr b="0" i="0" sz="17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0" name="Google Shape;330;p19"/>
          <p:cNvSpPr/>
          <p:nvPr/>
        </p:nvSpPr>
        <p:spPr>
          <a:xfrm>
            <a:off x="868680" y="2706624"/>
            <a:ext cx="4919400" cy="76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610"/>
              <a:buFont typeface="Arial"/>
              <a:buNone/>
            </a:pPr>
            <a:r>
              <a:rPr b="0" i="0" lang="en-US" sz="161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610">
                <a:solidFill>
                  <a:srgbClr val="1F2430"/>
                </a:solidFill>
              </a:rPr>
              <a:t>그의 신성의 능력으로 </a:t>
            </a:r>
            <a:r>
              <a:rPr b="0" i="0" lang="en-US" sz="161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하나님의 진노의 짐을 </a:t>
            </a:r>
            <a:r>
              <a:rPr lang="en-US" sz="1610">
                <a:solidFill>
                  <a:srgbClr val="1F2430"/>
                </a:solidFill>
              </a:rPr>
              <a:t>그의 </a:t>
            </a:r>
            <a:r>
              <a:rPr b="0" i="0" lang="en-US" sz="161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인성 안에 짊어지</a:t>
            </a:r>
            <a:r>
              <a:rPr lang="en-US" sz="1610">
                <a:solidFill>
                  <a:srgbClr val="1F2430"/>
                </a:solidFill>
              </a:rPr>
              <a:t>시며, 또한 의와 생명을 획득하여 우리에게 돌려주시기 위함</a:t>
            </a:r>
            <a:endParaRPr b="0" i="0" sz="161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1" name="Google Shape;331;p19"/>
          <p:cNvSpPr/>
          <p:nvPr/>
        </p:nvSpPr>
        <p:spPr>
          <a:xfrm>
            <a:off x="6355087" y="2706632"/>
            <a:ext cx="4919400" cy="10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576"/>
              <a:buFont typeface="Arial"/>
              <a:buNone/>
            </a:pPr>
            <a:r>
              <a:rPr b="0" i="0" lang="en-US" sz="1576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576">
                <a:solidFill>
                  <a:srgbClr val="1F2430"/>
                </a:solidFill>
              </a:rPr>
              <a:t>중보자가 감당해야 할 죄는 현재에 존재하는 인간 뿐만 아니라 과거에 태어났던, 그리고 앞으로 태어날 모든 인간들의 죄이기에, 이 무거운 죄의 짐은 아무리 죄가 없는 인간이라도 혼자 질 수 없음</a:t>
            </a:r>
            <a:endParaRPr b="0" i="0" sz="1576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32" name="Google Shape;332;p19"/>
          <p:cNvCxnSpPr/>
          <p:nvPr/>
        </p:nvCxnSpPr>
        <p:spPr>
          <a:xfrm>
            <a:off x="822960" y="5980176"/>
            <a:ext cx="10470000" cy="0"/>
          </a:xfrm>
          <a:prstGeom prst="straightConnector1">
            <a:avLst/>
          </a:prstGeom>
          <a:noFill/>
          <a:ln cap="flat" cmpd="sng" w="12700">
            <a:solidFill>
              <a:srgbClr val="D8D0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33" name="Google Shape;333;p19"/>
          <p:cNvSpPr/>
          <p:nvPr/>
        </p:nvSpPr>
        <p:spPr>
          <a:xfrm>
            <a:off x="6355087" y="3823182"/>
            <a:ext cx="4919400" cy="10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576"/>
              <a:buFont typeface="Arial"/>
              <a:buNone/>
            </a:pPr>
            <a:r>
              <a:rPr b="0" i="0" lang="en-US" sz="1576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576">
                <a:solidFill>
                  <a:srgbClr val="1F2430"/>
                </a:solidFill>
              </a:rPr>
              <a:t>의는 우리가 더 이상 하나님의 진노 아래 살지 않기 위해 필요, 생명은 하나님과의 영원한 교제를 의미. 의와 생명은 오직 하나님께서 주시는 것</a:t>
            </a:r>
            <a:endParaRPr sz="1576">
              <a:solidFill>
                <a:srgbClr val="1F243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7F3EB"/>
        </a:solidFill>
      </p:bgPr>
    </p:bg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Google Shape;24;p2"/>
          <p:cNvCxnSpPr/>
          <p:nvPr/>
        </p:nvCxnSpPr>
        <p:spPr>
          <a:xfrm>
            <a:off x="731520" y="1051560"/>
            <a:ext cx="10698600" cy="0"/>
          </a:xfrm>
          <a:prstGeom prst="straightConnector1">
            <a:avLst/>
          </a:prstGeom>
          <a:noFill/>
          <a:ln cap="flat" cmpd="sng" w="15225">
            <a:solidFill>
              <a:srgbClr val="D8D0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5" name="Google Shape;25;p2"/>
          <p:cNvSpPr/>
          <p:nvPr/>
        </p:nvSpPr>
        <p:spPr>
          <a:xfrm>
            <a:off x="868680" y="1554480"/>
            <a:ext cx="3474600" cy="4069200"/>
          </a:xfrm>
          <a:prstGeom prst="rect">
            <a:avLst/>
          </a:prstGeom>
          <a:solidFill>
            <a:srgbClr val="E9EFF6"/>
          </a:solidFill>
          <a:ln cap="flat" cmpd="sng" w="15225">
            <a:solidFill>
              <a:srgbClr val="355C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26" name="Google Shape;26;p2"/>
          <p:cNvSpPr/>
          <p:nvPr/>
        </p:nvSpPr>
        <p:spPr>
          <a:xfrm>
            <a:off x="1088136" y="1773936"/>
            <a:ext cx="12801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55C7D"/>
              </a:buClr>
              <a:buSzPts val="1700"/>
              <a:buFont typeface="Arial"/>
              <a:buNone/>
            </a:pPr>
            <a:r>
              <a:rPr b="1" i="0" lang="en-US" sz="1700" u="none" cap="none" strike="noStrike">
                <a:solidFill>
                  <a:srgbClr val="355C7D"/>
                </a:solidFill>
                <a:latin typeface="Arial"/>
                <a:ea typeface="Arial"/>
                <a:cs typeface="Arial"/>
                <a:sym typeface="Arial"/>
              </a:rPr>
              <a:t>1문-2문</a:t>
            </a:r>
            <a:endParaRPr b="0" i="0" sz="1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2"/>
          <p:cNvSpPr/>
          <p:nvPr/>
        </p:nvSpPr>
        <p:spPr>
          <a:xfrm>
            <a:off x="1088136" y="2176272"/>
            <a:ext cx="3035700" cy="34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2100"/>
              <a:buFont typeface="Arial"/>
              <a:buNone/>
            </a:pPr>
            <a:r>
              <a:rPr b="1" lang="en-US" sz="2100">
                <a:solidFill>
                  <a:srgbClr val="1F2430"/>
                </a:solidFill>
              </a:rPr>
              <a:t>참된 위안</a:t>
            </a:r>
            <a:endParaRPr b="0" i="0" sz="2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8" name="Google Shape;28;p2"/>
          <p:cNvCxnSpPr/>
          <p:nvPr/>
        </p:nvCxnSpPr>
        <p:spPr>
          <a:xfrm>
            <a:off x="1088136" y="2651760"/>
            <a:ext cx="3035700" cy="0"/>
          </a:xfrm>
          <a:prstGeom prst="straightConnector1">
            <a:avLst/>
          </a:prstGeom>
          <a:noFill/>
          <a:ln cap="flat" cmpd="sng" w="12700">
            <a:solidFill>
              <a:srgbClr val="355C7D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9" name="Google Shape;29;p2"/>
          <p:cNvSpPr/>
          <p:nvPr/>
        </p:nvSpPr>
        <p:spPr>
          <a:xfrm>
            <a:off x="1088136" y="2880360"/>
            <a:ext cx="3035700" cy="1691700"/>
          </a:xfrm>
          <a:prstGeom prst="rect">
            <a:avLst/>
          </a:prstGeom>
          <a:noFill/>
          <a:ln>
            <a:noFill/>
          </a:ln>
        </p:spPr>
        <p:txBody>
          <a:bodyPr anchorCtr="0" anchor="t" bIns="250" lIns="250" spcFirstLastPara="1" rIns="250" wrap="square" tIns="2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요리문답은 “</a:t>
            </a:r>
            <a:r>
              <a:rPr lang="en-US" sz="1600">
                <a:solidFill>
                  <a:srgbClr val="1F2430"/>
                </a:solidFill>
              </a:rPr>
              <a:t>유일한 위로</a:t>
            </a:r>
            <a:r>
              <a:rPr b="0" i="0" lang="en-US" sz="160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”로 시작</a:t>
            </a:r>
            <a:r>
              <a:rPr b="0" i="0" lang="en-US" sz="160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합니다.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그리고 그 위로</a:t>
            </a:r>
            <a:r>
              <a:rPr lang="en-US" sz="1600">
                <a:solidFill>
                  <a:srgbClr val="1F2430"/>
                </a:solidFill>
              </a:rPr>
              <a:t> 가운데 살기 위해 필요한 지식을</a:t>
            </a:r>
            <a:r>
              <a:rPr b="0" i="0" lang="en-US" sz="160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 죄, 구원, 감사라는 세 갈래로 </a:t>
            </a:r>
            <a:r>
              <a:rPr lang="en-US" sz="1600">
                <a:solidFill>
                  <a:srgbClr val="1F2430"/>
                </a:solidFill>
              </a:rPr>
              <a:t>전개합</a:t>
            </a:r>
            <a:r>
              <a:rPr b="0" i="0" lang="en-US" sz="160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니다.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2"/>
          <p:cNvSpPr/>
          <p:nvPr/>
        </p:nvSpPr>
        <p:spPr>
          <a:xfrm>
            <a:off x="4434840" y="1554480"/>
            <a:ext cx="3474600" cy="4069200"/>
          </a:xfrm>
          <a:prstGeom prst="rect">
            <a:avLst/>
          </a:prstGeom>
          <a:solidFill>
            <a:srgbClr val="F7ECEB"/>
          </a:solidFill>
          <a:ln cap="flat" cmpd="sng" w="15225">
            <a:solidFill>
              <a:srgbClr val="8C3C3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31" name="Google Shape;31;p2"/>
          <p:cNvSpPr/>
          <p:nvPr/>
        </p:nvSpPr>
        <p:spPr>
          <a:xfrm>
            <a:off x="4654296" y="1773936"/>
            <a:ext cx="12801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C3C3C"/>
              </a:buClr>
              <a:buSzPts val="1700"/>
              <a:buFont typeface="Arial"/>
              <a:buNone/>
            </a:pPr>
            <a:r>
              <a:rPr b="1" i="0" lang="en-US" sz="1700" u="none" cap="none" strike="noStrike">
                <a:solidFill>
                  <a:srgbClr val="8C3C3C"/>
                </a:solidFill>
                <a:latin typeface="Arial"/>
                <a:ea typeface="Arial"/>
                <a:cs typeface="Arial"/>
                <a:sym typeface="Arial"/>
              </a:rPr>
              <a:t>3문-11문</a:t>
            </a:r>
            <a:endParaRPr b="0" i="0" sz="1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2;p2"/>
          <p:cNvSpPr/>
          <p:nvPr/>
        </p:nvSpPr>
        <p:spPr>
          <a:xfrm>
            <a:off x="4654296" y="2176272"/>
            <a:ext cx="3035700" cy="34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2100"/>
              <a:buFont typeface="Arial"/>
              <a:buNone/>
            </a:pPr>
            <a:r>
              <a:rPr b="1" i="0" lang="en-US" sz="210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죄와 비참</a:t>
            </a:r>
            <a:endParaRPr b="0" i="0" sz="2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3" name="Google Shape;33;p2"/>
          <p:cNvCxnSpPr/>
          <p:nvPr/>
        </p:nvCxnSpPr>
        <p:spPr>
          <a:xfrm>
            <a:off x="4654296" y="2651760"/>
            <a:ext cx="3035700" cy="0"/>
          </a:xfrm>
          <a:prstGeom prst="straightConnector1">
            <a:avLst/>
          </a:prstGeom>
          <a:noFill/>
          <a:ln cap="flat" cmpd="sng" w="12700">
            <a:solidFill>
              <a:srgbClr val="8C3C3C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4" name="Google Shape;34;p2"/>
          <p:cNvSpPr/>
          <p:nvPr/>
        </p:nvSpPr>
        <p:spPr>
          <a:xfrm>
            <a:off x="4654296" y="2880360"/>
            <a:ext cx="3035700" cy="1691700"/>
          </a:xfrm>
          <a:prstGeom prst="rect">
            <a:avLst/>
          </a:prstGeom>
          <a:noFill/>
          <a:ln>
            <a:noFill/>
          </a:ln>
        </p:spPr>
        <p:txBody>
          <a:bodyPr anchorCtr="0" anchor="t" bIns="250" lIns="250" spcFirstLastPara="1" rIns="250" wrap="square" tIns="2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율법은 인간의 죄를 드러내고, 타락은 인간 본성의 깊은 부패를 설명합니다.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하나님의 자비는 공의를 지우지 않습니다.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35;p2"/>
          <p:cNvSpPr/>
          <p:nvPr/>
        </p:nvSpPr>
        <p:spPr>
          <a:xfrm>
            <a:off x="8001000" y="1554480"/>
            <a:ext cx="3291900" cy="4069200"/>
          </a:xfrm>
          <a:prstGeom prst="rect">
            <a:avLst/>
          </a:prstGeom>
          <a:solidFill>
            <a:srgbClr val="EAF3F0"/>
          </a:solidFill>
          <a:ln cap="flat" cmpd="sng" w="15225">
            <a:solidFill>
              <a:srgbClr val="2E66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36" name="Google Shape;36;p2"/>
          <p:cNvSpPr/>
          <p:nvPr/>
        </p:nvSpPr>
        <p:spPr>
          <a:xfrm>
            <a:off x="8220456" y="1773936"/>
            <a:ext cx="12801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E665A"/>
              </a:buClr>
              <a:buSzPts val="1700"/>
              <a:buFont typeface="Arial"/>
              <a:buNone/>
            </a:pPr>
            <a:r>
              <a:rPr b="1" i="0" lang="en-US" sz="1700" u="none" cap="none" strike="noStrike">
                <a:solidFill>
                  <a:srgbClr val="2E665A"/>
                </a:solidFill>
                <a:latin typeface="Arial"/>
                <a:ea typeface="Arial"/>
                <a:cs typeface="Arial"/>
                <a:sym typeface="Arial"/>
              </a:rPr>
              <a:t>12문-19문</a:t>
            </a:r>
            <a:endParaRPr b="0" i="0" sz="1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2"/>
          <p:cNvSpPr/>
          <p:nvPr/>
        </p:nvSpPr>
        <p:spPr>
          <a:xfrm>
            <a:off x="8220456" y="2176272"/>
            <a:ext cx="2853000" cy="34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2100"/>
              <a:buFont typeface="Arial"/>
              <a:buNone/>
            </a:pPr>
            <a:r>
              <a:rPr b="1" i="0" lang="en-US" sz="2100" u="none" cap="none" strike="noStrike">
                <a:solidFill>
                  <a:srgbClr val="1F2430"/>
                </a:solidFill>
                <a:latin typeface="Noto Sans"/>
                <a:ea typeface="Noto Sans"/>
                <a:cs typeface="Noto Sans"/>
                <a:sym typeface="Noto Sans"/>
              </a:rPr>
              <a:t>중보자</a:t>
            </a:r>
            <a:endParaRPr b="0" i="0" sz="2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8" name="Google Shape;38;p2"/>
          <p:cNvCxnSpPr/>
          <p:nvPr/>
        </p:nvCxnSpPr>
        <p:spPr>
          <a:xfrm>
            <a:off x="8220456" y="2651760"/>
            <a:ext cx="2853000" cy="0"/>
          </a:xfrm>
          <a:prstGeom prst="straightConnector1">
            <a:avLst/>
          </a:prstGeom>
          <a:noFill/>
          <a:ln cap="flat" cmpd="sng" w="12700">
            <a:solidFill>
              <a:srgbClr val="2E665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9" name="Google Shape;39;p2"/>
          <p:cNvSpPr/>
          <p:nvPr/>
        </p:nvSpPr>
        <p:spPr>
          <a:xfrm>
            <a:off x="8220456" y="2880360"/>
            <a:ext cx="2853000" cy="1691700"/>
          </a:xfrm>
          <a:prstGeom prst="rect">
            <a:avLst/>
          </a:prstGeom>
          <a:noFill/>
          <a:ln>
            <a:noFill/>
          </a:ln>
        </p:spPr>
        <p:txBody>
          <a:bodyPr anchorCtr="0" anchor="t" bIns="250" lIns="250" spcFirstLastPara="1" rIns="250" wrap="square" tIns="2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구원은 공의를 만족시키는 중보를 필요로 합니다.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그 중보자는 오직 참인간이시며 참하나님이신 예수 그리스도뿐입니다.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p2"/>
          <p:cNvSpPr/>
          <p:nvPr/>
        </p:nvSpPr>
        <p:spPr>
          <a:xfrm>
            <a:off x="868678" y="228655"/>
            <a:ext cx="9875400" cy="82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하이델베르크 요리문답 1문~19문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7F3EB"/>
        </a:solidFill>
      </p:bgPr>
    </p:bg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20"/>
          <p:cNvSpPr/>
          <p:nvPr/>
        </p:nvSpPr>
        <p:spPr>
          <a:xfrm>
            <a:off x="0" y="0"/>
            <a:ext cx="12191700" cy="146400"/>
          </a:xfrm>
          <a:prstGeom prst="rect">
            <a:avLst/>
          </a:prstGeom>
          <a:solidFill>
            <a:srgbClr val="2E665A"/>
          </a:solidFill>
          <a:ln cap="flat" cmpd="sng" w="12700">
            <a:solidFill>
              <a:srgbClr val="2E665A">
                <a:alpha val="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340" name="Google Shape;340;p20"/>
          <p:cNvSpPr/>
          <p:nvPr/>
        </p:nvSpPr>
        <p:spPr>
          <a:xfrm>
            <a:off x="10561320" y="201168"/>
            <a:ext cx="914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C9C2B7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C9C2B7"/>
                </a:solidFill>
                <a:latin typeface="Arial"/>
                <a:ea typeface="Arial"/>
                <a:cs typeface="Arial"/>
                <a:sym typeface="Arial"/>
              </a:rPr>
              <a:t>18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1" name="Google Shape;341;p20"/>
          <p:cNvSpPr/>
          <p:nvPr/>
        </p:nvSpPr>
        <p:spPr>
          <a:xfrm>
            <a:off x="749808" y="658368"/>
            <a:ext cx="822900" cy="2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800"/>
              <a:buFont typeface="Arial"/>
              <a:buNone/>
            </a:pPr>
            <a:r>
              <a:rPr b="1" lang="en-US" sz="1800">
                <a:solidFill>
                  <a:srgbClr val="1F2430"/>
                </a:solidFill>
              </a:rPr>
              <a:t>18문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2" name="Google Shape;342;p20"/>
          <p:cNvSpPr/>
          <p:nvPr/>
        </p:nvSpPr>
        <p:spPr>
          <a:xfrm>
            <a:off x="749808" y="1005840"/>
            <a:ext cx="10716900" cy="1024200"/>
          </a:xfrm>
          <a:prstGeom prst="rect">
            <a:avLst/>
          </a:prstGeom>
          <a:solidFill>
            <a:srgbClr val="EAF3F0"/>
          </a:solidFill>
          <a:ln cap="flat" cmpd="sng" w="15225">
            <a:solidFill>
              <a:srgbClr val="2E66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343" name="Google Shape;343;p20"/>
          <p:cNvSpPr/>
          <p:nvPr/>
        </p:nvSpPr>
        <p:spPr>
          <a:xfrm>
            <a:off x="932688" y="1225296"/>
            <a:ext cx="10314300" cy="62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2248"/>
              <a:buFont typeface="Arial"/>
              <a:buNone/>
            </a:pPr>
            <a:r>
              <a:rPr b="1" i="0" lang="en-US" sz="2248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그러나 누가 참하나님이시며 동시에 참인간이고 의로우신 그 중보자입니까?</a:t>
            </a:r>
            <a:endParaRPr b="0" i="0" sz="2248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44" name="Google Shape;344;p20"/>
          <p:cNvCxnSpPr/>
          <p:nvPr/>
        </p:nvCxnSpPr>
        <p:spPr>
          <a:xfrm>
            <a:off x="6108192" y="2450592"/>
            <a:ext cx="0" cy="3154800"/>
          </a:xfrm>
          <a:prstGeom prst="straightConnector1">
            <a:avLst/>
          </a:prstGeom>
          <a:noFill/>
          <a:ln cap="flat" cmpd="sng" w="12700">
            <a:solidFill>
              <a:srgbClr val="D8D0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45" name="Google Shape;345;p20"/>
          <p:cNvSpPr/>
          <p:nvPr/>
        </p:nvSpPr>
        <p:spPr>
          <a:xfrm>
            <a:off x="822960" y="2359152"/>
            <a:ext cx="2194500" cy="21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E665A"/>
              </a:buClr>
              <a:buSzPts val="1750"/>
              <a:buFont typeface="Arial"/>
              <a:buNone/>
            </a:pPr>
            <a:r>
              <a:rPr b="1" i="0" lang="en-US" sz="1750" u="none" cap="none" strike="noStrike">
                <a:solidFill>
                  <a:srgbClr val="2E665A"/>
                </a:solidFill>
                <a:latin typeface="Arial"/>
                <a:ea typeface="Arial"/>
                <a:cs typeface="Arial"/>
                <a:sym typeface="Arial"/>
              </a:rPr>
              <a:t>핵심 요약</a:t>
            </a:r>
            <a:endParaRPr b="0" i="0" sz="17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6" name="Google Shape;346;p20"/>
          <p:cNvSpPr/>
          <p:nvPr/>
        </p:nvSpPr>
        <p:spPr>
          <a:xfrm>
            <a:off x="6355080" y="2359152"/>
            <a:ext cx="2743200" cy="21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E665A"/>
              </a:buClr>
              <a:buSzPts val="1750"/>
              <a:buFont typeface="Arial"/>
              <a:buNone/>
            </a:pPr>
            <a:r>
              <a:rPr b="1" lang="en-US" sz="1750">
                <a:solidFill>
                  <a:srgbClr val="2E665A"/>
                </a:solidFill>
              </a:rPr>
              <a:t>중요 포인트</a:t>
            </a:r>
            <a:endParaRPr b="0" i="0" sz="17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7" name="Google Shape;347;p20"/>
          <p:cNvSpPr/>
          <p:nvPr/>
        </p:nvSpPr>
        <p:spPr>
          <a:xfrm>
            <a:off x="868680" y="2706624"/>
            <a:ext cx="4919400" cy="76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610"/>
              <a:buFont typeface="Arial"/>
              <a:buNone/>
            </a:pPr>
            <a:r>
              <a:rPr b="0" i="0" lang="en-US" sz="161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이 중보자는 오직 우리 주 예수 그리스도뿐이며, </a:t>
            </a:r>
            <a:r>
              <a:rPr lang="en-US" sz="1610">
                <a:solidFill>
                  <a:srgbClr val="1F2430"/>
                </a:solidFill>
              </a:rPr>
              <a:t>그분은 하나님께로 나와 우리에게 지혜와 의로움과 거룩함과 구속함이 되신 분</a:t>
            </a:r>
            <a:endParaRPr b="0" i="0" sz="161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8" name="Google Shape;348;p20"/>
          <p:cNvSpPr/>
          <p:nvPr/>
        </p:nvSpPr>
        <p:spPr>
          <a:xfrm>
            <a:off x="6355087" y="2706632"/>
            <a:ext cx="4919400" cy="10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576"/>
              <a:buFont typeface="Arial"/>
              <a:buNone/>
            </a:pPr>
            <a:r>
              <a:rPr b="0" i="0" lang="en-US" sz="1576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576">
                <a:solidFill>
                  <a:srgbClr val="1F2430"/>
                </a:solidFill>
              </a:rPr>
              <a:t>심지어 삼위 하나님 중 성부 하나님이나 성령 하나님도 우리의 중보자가 되실 수 없음. 오직 성자 하나님만이 인성을 취하셨기 때문</a:t>
            </a:r>
            <a:endParaRPr b="0" i="0" sz="1576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49" name="Google Shape;349;p20"/>
          <p:cNvCxnSpPr/>
          <p:nvPr/>
        </p:nvCxnSpPr>
        <p:spPr>
          <a:xfrm>
            <a:off x="822960" y="5980176"/>
            <a:ext cx="10470000" cy="0"/>
          </a:xfrm>
          <a:prstGeom prst="straightConnector1">
            <a:avLst/>
          </a:prstGeom>
          <a:noFill/>
          <a:ln cap="flat" cmpd="sng" w="12700">
            <a:solidFill>
              <a:srgbClr val="D8D0C2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7F3EB"/>
        </a:solidFill>
      </p:bgPr>
    </p:bg>
    <p:spTree>
      <p:nvGrpSpPr>
        <p:cNvPr id="354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21"/>
          <p:cNvSpPr/>
          <p:nvPr/>
        </p:nvSpPr>
        <p:spPr>
          <a:xfrm>
            <a:off x="0" y="0"/>
            <a:ext cx="12191700" cy="146400"/>
          </a:xfrm>
          <a:prstGeom prst="rect">
            <a:avLst/>
          </a:prstGeom>
          <a:solidFill>
            <a:srgbClr val="2E665A"/>
          </a:solidFill>
          <a:ln cap="flat" cmpd="sng" w="12700">
            <a:solidFill>
              <a:srgbClr val="2E665A">
                <a:alpha val="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356" name="Google Shape;356;p21"/>
          <p:cNvSpPr/>
          <p:nvPr/>
        </p:nvSpPr>
        <p:spPr>
          <a:xfrm>
            <a:off x="10561320" y="201168"/>
            <a:ext cx="914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C9C2B7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C9C2B7"/>
                </a:solidFill>
                <a:latin typeface="Arial"/>
                <a:ea typeface="Arial"/>
                <a:cs typeface="Arial"/>
                <a:sym typeface="Arial"/>
              </a:rPr>
              <a:t>19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7" name="Google Shape;357;p21"/>
          <p:cNvSpPr/>
          <p:nvPr/>
        </p:nvSpPr>
        <p:spPr>
          <a:xfrm>
            <a:off x="749808" y="658368"/>
            <a:ext cx="822900" cy="2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800"/>
              <a:buFont typeface="Arial"/>
              <a:buNone/>
            </a:pPr>
            <a:r>
              <a:rPr b="1" lang="en-US" sz="1800">
                <a:solidFill>
                  <a:srgbClr val="1F2430"/>
                </a:solidFill>
              </a:rPr>
              <a:t>19문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8" name="Google Shape;358;p21"/>
          <p:cNvSpPr/>
          <p:nvPr/>
        </p:nvSpPr>
        <p:spPr>
          <a:xfrm>
            <a:off x="749808" y="1005840"/>
            <a:ext cx="10716900" cy="1024200"/>
          </a:xfrm>
          <a:prstGeom prst="rect">
            <a:avLst/>
          </a:prstGeom>
          <a:solidFill>
            <a:srgbClr val="EAF3F0"/>
          </a:solidFill>
          <a:ln cap="flat" cmpd="sng" w="15225">
            <a:solidFill>
              <a:srgbClr val="2E66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359" name="Google Shape;359;p21"/>
          <p:cNvSpPr/>
          <p:nvPr/>
        </p:nvSpPr>
        <p:spPr>
          <a:xfrm>
            <a:off x="932688" y="1225296"/>
            <a:ext cx="10314300" cy="62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2248"/>
              <a:buFont typeface="Arial"/>
              <a:buNone/>
            </a:pPr>
            <a:r>
              <a:rPr b="1" i="0" lang="en-US" sz="2248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당신은 이것을 어디에서 압니까?</a:t>
            </a:r>
            <a:endParaRPr b="0" i="0" sz="2248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60" name="Google Shape;360;p21"/>
          <p:cNvCxnSpPr/>
          <p:nvPr/>
        </p:nvCxnSpPr>
        <p:spPr>
          <a:xfrm>
            <a:off x="6108192" y="2450592"/>
            <a:ext cx="0" cy="3154800"/>
          </a:xfrm>
          <a:prstGeom prst="straightConnector1">
            <a:avLst/>
          </a:prstGeom>
          <a:noFill/>
          <a:ln cap="flat" cmpd="sng" w="12700">
            <a:solidFill>
              <a:srgbClr val="D8D0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61" name="Google Shape;361;p21"/>
          <p:cNvSpPr/>
          <p:nvPr/>
        </p:nvSpPr>
        <p:spPr>
          <a:xfrm>
            <a:off x="822960" y="2359152"/>
            <a:ext cx="2194500" cy="21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E665A"/>
              </a:buClr>
              <a:buSzPts val="1750"/>
              <a:buFont typeface="Arial"/>
              <a:buNone/>
            </a:pPr>
            <a:r>
              <a:rPr b="1" i="0" lang="en-US" sz="1750" u="none" cap="none" strike="noStrike">
                <a:solidFill>
                  <a:srgbClr val="2E665A"/>
                </a:solidFill>
                <a:latin typeface="Arial"/>
                <a:ea typeface="Arial"/>
                <a:cs typeface="Arial"/>
                <a:sym typeface="Arial"/>
              </a:rPr>
              <a:t>핵심 요약</a:t>
            </a:r>
            <a:endParaRPr b="0" i="0" sz="17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2" name="Google Shape;362;p21"/>
          <p:cNvSpPr/>
          <p:nvPr/>
        </p:nvSpPr>
        <p:spPr>
          <a:xfrm>
            <a:off x="6355080" y="2359152"/>
            <a:ext cx="2743200" cy="21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E665A"/>
              </a:buClr>
              <a:buSzPts val="1750"/>
              <a:buFont typeface="Arial"/>
              <a:buNone/>
            </a:pPr>
            <a:r>
              <a:rPr b="1" lang="en-US" sz="1750">
                <a:solidFill>
                  <a:srgbClr val="2E665A"/>
                </a:solidFill>
              </a:rPr>
              <a:t>중요 포인트</a:t>
            </a:r>
            <a:endParaRPr b="0" i="0" sz="17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3" name="Google Shape;363;p21"/>
          <p:cNvSpPr/>
          <p:nvPr/>
        </p:nvSpPr>
        <p:spPr>
          <a:xfrm>
            <a:off x="868680" y="2706624"/>
            <a:ext cx="4919400" cy="76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610"/>
              <a:buFont typeface="Arial"/>
              <a:buNone/>
            </a:pPr>
            <a:r>
              <a:rPr b="0" i="0" lang="en-US" sz="161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우리는 이 모든 구원의 진리를 거룩한 복음, 곧 성경 전체의 계시 안에서 </a:t>
            </a:r>
            <a:r>
              <a:rPr lang="en-US" sz="1610">
                <a:solidFill>
                  <a:srgbClr val="1F2430"/>
                </a:solidFill>
              </a:rPr>
              <a:t>앎</a:t>
            </a:r>
            <a:endParaRPr b="0" i="0" sz="161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4" name="Google Shape;364;p21"/>
          <p:cNvSpPr/>
          <p:nvPr/>
        </p:nvSpPr>
        <p:spPr>
          <a:xfrm>
            <a:off x="868680" y="3639312"/>
            <a:ext cx="4919400" cy="76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590"/>
              <a:buFont typeface="Arial"/>
              <a:buNone/>
            </a:pPr>
            <a:r>
              <a:rPr b="0" i="0" lang="en-US" sz="159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하나님은 복음을 </a:t>
            </a:r>
            <a:r>
              <a:rPr lang="en-US" sz="1590">
                <a:solidFill>
                  <a:srgbClr val="1F2430"/>
                </a:solidFill>
              </a:rPr>
              <a:t>낙원에서</a:t>
            </a:r>
            <a:r>
              <a:rPr b="0" i="0" lang="en-US" sz="159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 처음 계시하시고, 족장과 선지자들을 통해 선포하시며, 제사와 의식으로 예표하</a:t>
            </a:r>
            <a:r>
              <a:rPr lang="en-US" sz="1590">
                <a:solidFill>
                  <a:srgbClr val="1F2430"/>
                </a:solidFill>
              </a:rPr>
              <a:t>심</a:t>
            </a:r>
            <a:endParaRPr b="0" i="0" sz="159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5" name="Google Shape;365;p21"/>
          <p:cNvSpPr/>
          <p:nvPr/>
        </p:nvSpPr>
        <p:spPr>
          <a:xfrm>
            <a:off x="868680" y="4572000"/>
            <a:ext cx="4919400" cy="76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610"/>
              <a:buFont typeface="Arial"/>
              <a:buNone/>
            </a:pPr>
            <a:r>
              <a:rPr b="0" i="0" lang="en-US" sz="161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마침내 그 복음은 하나님의 독생자 예수 그리스도</a:t>
            </a:r>
            <a:r>
              <a:rPr lang="en-US" sz="1610">
                <a:solidFill>
                  <a:srgbClr val="1F2430"/>
                </a:solidFill>
              </a:rPr>
              <a:t>를 통해 </a:t>
            </a:r>
            <a:r>
              <a:rPr b="0" i="0" lang="en-US" sz="161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완성</a:t>
            </a:r>
            <a:r>
              <a:rPr lang="en-US" sz="1610">
                <a:solidFill>
                  <a:srgbClr val="1F2430"/>
                </a:solidFill>
              </a:rPr>
              <a:t>됨</a:t>
            </a:r>
            <a:endParaRPr b="0" i="0" sz="161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6" name="Google Shape;366;p21"/>
          <p:cNvSpPr/>
          <p:nvPr/>
        </p:nvSpPr>
        <p:spPr>
          <a:xfrm>
            <a:off x="6382512" y="2706624"/>
            <a:ext cx="4919400" cy="10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576"/>
              <a:buFont typeface="Arial"/>
              <a:buNone/>
            </a:pPr>
            <a:r>
              <a:rPr b="0" i="0" lang="en-US" sz="1576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576">
                <a:solidFill>
                  <a:srgbClr val="1F2430"/>
                </a:solidFill>
              </a:rPr>
              <a:t>하나님은 아담과 하와에게 여자의 씨를 통해서 사탄의 권세가 파멸될 것이라는 약속을 이미 창세기 3장 15절에서 주심</a:t>
            </a:r>
            <a:endParaRPr b="0" i="0" sz="1576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7" name="Google Shape;367;p21"/>
          <p:cNvSpPr/>
          <p:nvPr/>
        </p:nvSpPr>
        <p:spPr>
          <a:xfrm>
            <a:off x="6382512" y="3639307"/>
            <a:ext cx="4919400" cy="10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576"/>
              <a:buFont typeface="Arial"/>
              <a:buNone/>
            </a:pPr>
            <a:r>
              <a:rPr b="0" i="0" lang="en-US" sz="1576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576">
                <a:solidFill>
                  <a:srgbClr val="1F2430"/>
                </a:solidFill>
              </a:rPr>
              <a:t>이 복음은 아브라함을 비롯한 족장들에게서 더 분명히 제시되었고, 구약의 제사법을 통해 예표적으로 나타났으며, 선지자들을 통해 주의 백성들에게 가르치심. 특히 구약의 제사법을 통해 죄 사함이 어떻게 이루어지는지 확실하게 보여주심</a:t>
            </a:r>
            <a:endParaRPr b="0" i="0" sz="1576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68" name="Google Shape;368;p21"/>
          <p:cNvCxnSpPr/>
          <p:nvPr/>
        </p:nvCxnSpPr>
        <p:spPr>
          <a:xfrm>
            <a:off x="822960" y="5980176"/>
            <a:ext cx="10470000" cy="0"/>
          </a:xfrm>
          <a:prstGeom prst="straightConnector1">
            <a:avLst/>
          </a:prstGeom>
          <a:noFill/>
          <a:ln cap="flat" cmpd="sng" w="12700">
            <a:solidFill>
              <a:srgbClr val="D8D0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69" name="Google Shape;369;p21"/>
          <p:cNvSpPr/>
          <p:nvPr/>
        </p:nvSpPr>
        <p:spPr>
          <a:xfrm>
            <a:off x="6382512" y="4886807"/>
            <a:ext cx="4919400" cy="10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576"/>
              <a:buFont typeface="Arial"/>
              <a:buNone/>
            </a:pPr>
            <a:r>
              <a:rPr b="0" i="0" lang="en-US" sz="1576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576">
                <a:solidFill>
                  <a:srgbClr val="1F2430"/>
                </a:solidFill>
              </a:rPr>
              <a:t>최종적으로 복음의 진리가 예수 그리스도를 통해 모든 성도에게 분명히 계시됨</a:t>
            </a:r>
            <a:endParaRPr b="0" i="0" sz="1576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7F3EB"/>
        </a:solidFill>
      </p:bgPr>
    </p:bg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"/>
          <p:cNvSpPr/>
          <p:nvPr/>
        </p:nvSpPr>
        <p:spPr>
          <a:xfrm>
            <a:off x="0" y="0"/>
            <a:ext cx="12191700" cy="146400"/>
          </a:xfrm>
          <a:prstGeom prst="rect">
            <a:avLst/>
          </a:prstGeom>
          <a:solidFill>
            <a:srgbClr val="355C7D"/>
          </a:solidFill>
          <a:ln cap="flat" cmpd="sng" w="12700">
            <a:solidFill>
              <a:srgbClr val="355C7D">
                <a:alpha val="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47" name="Google Shape;47;p3"/>
          <p:cNvSpPr/>
          <p:nvPr/>
        </p:nvSpPr>
        <p:spPr>
          <a:xfrm>
            <a:off x="10561320" y="201168"/>
            <a:ext cx="914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C9C2B7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C9C2B7"/>
                </a:solidFill>
                <a:latin typeface="Arial"/>
                <a:ea typeface="Arial"/>
                <a:cs typeface="Arial"/>
                <a:sym typeface="Arial"/>
              </a:rPr>
              <a:t>01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3"/>
          <p:cNvSpPr/>
          <p:nvPr/>
        </p:nvSpPr>
        <p:spPr>
          <a:xfrm>
            <a:off x="749808" y="658368"/>
            <a:ext cx="822900" cy="2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800"/>
              <a:buFont typeface="Arial"/>
              <a:buNone/>
            </a:pPr>
            <a:r>
              <a:rPr b="1" lang="en-US" sz="1800">
                <a:solidFill>
                  <a:srgbClr val="1F2430"/>
                </a:solidFill>
              </a:rPr>
              <a:t>1문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" name="Google Shape;49;p3"/>
          <p:cNvSpPr/>
          <p:nvPr/>
        </p:nvSpPr>
        <p:spPr>
          <a:xfrm>
            <a:off x="749808" y="1005840"/>
            <a:ext cx="10716900" cy="1024200"/>
          </a:xfrm>
          <a:prstGeom prst="rect">
            <a:avLst/>
          </a:prstGeom>
          <a:solidFill>
            <a:srgbClr val="E9EFF6"/>
          </a:solidFill>
          <a:ln cap="flat" cmpd="sng" w="15225">
            <a:solidFill>
              <a:srgbClr val="355C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50" name="Google Shape;50;p3"/>
          <p:cNvSpPr/>
          <p:nvPr/>
        </p:nvSpPr>
        <p:spPr>
          <a:xfrm>
            <a:off x="932688" y="1225296"/>
            <a:ext cx="10314300" cy="62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2248"/>
              <a:buFont typeface="Arial"/>
              <a:buNone/>
            </a:pPr>
            <a:r>
              <a:rPr b="1" i="0" lang="en-US" sz="2248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살아서나 죽어서나 당신의 유일한 위로는 무엇입니까?</a:t>
            </a:r>
            <a:endParaRPr b="0" i="0" sz="2248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1" name="Google Shape;51;p3"/>
          <p:cNvCxnSpPr/>
          <p:nvPr/>
        </p:nvCxnSpPr>
        <p:spPr>
          <a:xfrm>
            <a:off x="6108192" y="2450592"/>
            <a:ext cx="0" cy="3154800"/>
          </a:xfrm>
          <a:prstGeom prst="straightConnector1">
            <a:avLst/>
          </a:prstGeom>
          <a:noFill/>
          <a:ln cap="flat" cmpd="sng" w="12700">
            <a:solidFill>
              <a:srgbClr val="D8D0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2" name="Google Shape;52;p3"/>
          <p:cNvSpPr/>
          <p:nvPr/>
        </p:nvSpPr>
        <p:spPr>
          <a:xfrm>
            <a:off x="822960" y="2359152"/>
            <a:ext cx="2194500" cy="21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55C7D"/>
              </a:buClr>
              <a:buSzPts val="1750"/>
              <a:buFont typeface="Arial"/>
              <a:buNone/>
            </a:pPr>
            <a:r>
              <a:rPr b="1" i="0" lang="en-US" sz="1750" u="none" cap="none" strike="noStrike">
                <a:solidFill>
                  <a:srgbClr val="355C7D"/>
                </a:solidFill>
                <a:latin typeface="Arial"/>
                <a:ea typeface="Arial"/>
                <a:cs typeface="Arial"/>
                <a:sym typeface="Arial"/>
              </a:rPr>
              <a:t>핵심 요약</a:t>
            </a:r>
            <a:endParaRPr b="0" i="0" sz="17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3"/>
          <p:cNvSpPr/>
          <p:nvPr/>
        </p:nvSpPr>
        <p:spPr>
          <a:xfrm>
            <a:off x="6355080" y="2359152"/>
            <a:ext cx="2743200" cy="21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55C7D"/>
              </a:buClr>
              <a:buSzPts val="1750"/>
              <a:buFont typeface="Arial"/>
              <a:buNone/>
            </a:pPr>
            <a:r>
              <a:rPr b="1" lang="en-US" sz="1750">
                <a:solidFill>
                  <a:srgbClr val="355C7D"/>
                </a:solidFill>
              </a:rPr>
              <a:t>중요 포인트</a:t>
            </a:r>
            <a:endParaRPr b="0" i="0" sz="17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p3"/>
          <p:cNvSpPr/>
          <p:nvPr/>
        </p:nvSpPr>
        <p:spPr>
          <a:xfrm>
            <a:off x="868680" y="2706624"/>
            <a:ext cx="4919400" cy="76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610"/>
              <a:buFont typeface="Arial"/>
              <a:buNone/>
            </a:pPr>
            <a:r>
              <a:rPr b="0" i="0" lang="en-US" sz="161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참된 위</a:t>
            </a:r>
            <a:r>
              <a:rPr lang="en-US" sz="1610">
                <a:solidFill>
                  <a:srgbClr val="1F2430"/>
                </a:solidFill>
              </a:rPr>
              <a:t>안</a:t>
            </a:r>
            <a:r>
              <a:rPr b="0" i="0" lang="en-US" sz="161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의 중심은 나는 내 것이 아니라 예수 그리스도의 것이라는 </a:t>
            </a:r>
            <a:r>
              <a:rPr lang="en-US" sz="1610">
                <a:solidFill>
                  <a:srgbClr val="1F2430"/>
                </a:solidFill>
              </a:rPr>
              <a:t>사실</a:t>
            </a:r>
            <a:endParaRPr b="0" i="0" sz="161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3"/>
          <p:cNvSpPr/>
          <p:nvPr/>
        </p:nvSpPr>
        <p:spPr>
          <a:xfrm>
            <a:off x="868680" y="3400087"/>
            <a:ext cx="4919400" cy="76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610"/>
              <a:buFont typeface="Arial"/>
              <a:buNone/>
            </a:pPr>
            <a:r>
              <a:rPr b="0" i="0" lang="en-US" sz="161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그리스도</a:t>
            </a:r>
            <a:r>
              <a:rPr lang="en-US" sz="1610">
                <a:solidFill>
                  <a:srgbClr val="1F2430"/>
                </a:solidFill>
              </a:rPr>
              <a:t>의 구속: 우리의 죗값을 치르시고 마귀의 권세에서 해방시켜주심</a:t>
            </a:r>
            <a:endParaRPr b="0" i="0" sz="161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3"/>
          <p:cNvSpPr/>
          <p:nvPr/>
        </p:nvSpPr>
        <p:spPr>
          <a:xfrm>
            <a:off x="868680" y="4041725"/>
            <a:ext cx="4919400" cy="76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610"/>
              <a:buFont typeface="Arial"/>
              <a:buNone/>
            </a:pPr>
            <a:r>
              <a:rPr b="0" i="0" lang="en-US" sz="161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성부의 </a:t>
            </a:r>
            <a:r>
              <a:rPr lang="en-US" sz="1610">
                <a:solidFill>
                  <a:srgbClr val="1F2430"/>
                </a:solidFill>
              </a:rPr>
              <a:t>돌보심: 나를 보호하시고 모든 것이 합력하여 구원을 이루게 하심</a:t>
            </a:r>
            <a:endParaRPr b="0" i="0" sz="161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3"/>
          <p:cNvSpPr/>
          <p:nvPr/>
        </p:nvSpPr>
        <p:spPr>
          <a:xfrm>
            <a:off x="6382512" y="2706624"/>
            <a:ext cx="4919400" cy="10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576"/>
              <a:buFont typeface="Arial"/>
              <a:buNone/>
            </a:pPr>
            <a:r>
              <a:rPr b="0" i="0" lang="en-US" sz="1576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576">
                <a:solidFill>
                  <a:srgbClr val="1F2430"/>
                </a:solidFill>
              </a:rPr>
              <a:t>인간으로 태어난 이상 죽음은 모두에게 필연적인 것이기에 결국 우리에게 필요한 것은 살아서나 죽어서나 동일한 영원한 위안</a:t>
            </a:r>
            <a:endParaRPr b="0" i="0" sz="1576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3"/>
          <p:cNvSpPr/>
          <p:nvPr/>
        </p:nvSpPr>
        <p:spPr>
          <a:xfrm>
            <a:off x="6382512" y="3913632"/>
            <a:ext cx="4919400" cy="10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576"/>
              <a:buFont typeface="Arial"/>
              <a:buNone/>
            </a:pPr>
            <a:r>
              <a:rPr b="0" i="0" lang="en-US" sz="1576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576">
                <a:solidFill>
                  <a:srgbClr val="1F2430"/>
                </a:solidFill>
              </a:rPr>
              <a:t>내가 내 것이 아니요 그리스도의 것이라는 사실, 이것 덕분에 힘들고 고달픈 삶 속에서도, 심지어 죽음을 마주할 때도 성도는 평안할 수 있음</a:t>
            </a:r>
            <a:endParaRPr b="0" i="0" sz="1576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9" name="Google Shape;59;p3"/>
          <p:cNvCxnSpPr/>
          <p:nvPr/>
        </p:nvCxnSpPr>
        <p:spPr>
          <a:xfrm>
            <a:off x="822960" y="5980176"/>
            <a:ext cx="10470000" cy="0"/>
          </a:xfrm>
          <a:prstGeom prst="straightConnector1">
            <a:avLst/>
          </a:prstGeom>
          <a:noFill/>
          <a:ln cap="flat" cmpd="sng" w="12700">
            <a:solidFill>
              <a:srgbClr val="D8D0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0" name="Google Shape;60;p3"/>
          <p:cNvSpPr/>
          <p:nvPr/>
        </p:nvSpPr>
        <p:spPr>
          <a:xfrm>
            <a:off x="868680" y="4690125"/>
            <a:ext cx="4919400" cy="76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610"/>
              <a:buFont typeface="Arial"/>
              <a:buNone/>
            </a:pPr>
            <a:r>
              <a:rPr b="0" i="0" lang="en-US" sz="161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610">
                <a:solidFill>
                  <a:srgbClr val="1F2430"/>
                </a:solidFill>
              </a:rPr>
              <a:t>성령의 도우심: 나에게 영생을 확신시켜 주시고 마음을 다하여 주를 위해 살게 하심</a:t>
            </a:r>
            <a:endParaRPr b="0" i="0" sz="161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7F3EB"/>
        </a:solid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4"/>
          <p:cNvSpPr/>
          <p:nvPr/>
        </p:nvSpPr>
        <p:spPr>
          <a:xfrm>
            <a:off x="0" y="0"/>
            <a:ext cx="12191700" cy="146400"/>
          </a:xfrm>
          <a:prstGeom prst="rect">
            <a:avLst/>
          </a:prstGeom>
          <a:solidFill>
            <a:srgbClr val="355C7D"/>
          </a:solidFill>
          <a:ln cap="flat" cmpd="sng" w="12700">
            <a:solidFill>
              <a:srgbClr val="355C7D">
                <a:alpha val="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67" name="Google Shape;67;p4"/>
          <p:cNvSpPr/>
          <p:nvPr/>
        </p:nvSpPr>
        <p:spPr>
          <a:xfrm>
            <a:off x="10561320" y="201168"/>
            <a:ext cx="914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C9C2B7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C9C2B7"/>
                </a:solidFill>
                <a:latin typeface="Arial"/>
                <a:ea typeface="Arial"/>
                <a:cs typeface="Arial"/>
                <a:sym typeface="Arial"/>
              </a:rPr>
              <a:t>02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4"/>
          <p:cNvSpPr/>
          <p:nvPr/>
        </p:nvSpPr>
        <p:spPr>
          <a:xfrm>
            <a:off x="749808" y="658368"/>
            <a:ext cx="822900" cy="2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800"/>
              <a:buFont typeface="Arial"/>
              <a:buNone/>
            </a:pPr>
            <a:r>
              <a:rPr b="1" lang="en-US" sz="1800">
                <a:solidFill>
                  <a:srgbClr val="1F2430"/>
                </a:solidFill>
              </a:rPr>
              <a:t>2문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4"/>
          <p:cNvSpPr/>
          <p:nvPr/>
        </p:nvSpPr>
        <p:spPr>
          <a:xfrm>
            <a:off x="749808" y="1005840"/>
            <a:ext cx="10716900" cy="1024200"/>
          </a:xfrm>
          <a:prstGeom prst="rect">
            <a:avLst/>
          </a:prstGeom>
          <a:solidFill>
            <a:srgbClr val="E9EFF6"/>
          </a:solidFill>
          <a:ln cap="flat" cmpd="sng" w="15225">
            <a:solidFill>
              <a:srgbClr val="355C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70" name="Google Shape;70;p4"/>
          <p:cNvSpPr/>
          <p:nvPr/>
        </p:nvSpPr>
        <p:spPr>
          <a:xfrm>
            <a:off x="932688" y="1225296"/>
            <a:ext cx="10314300" cy="62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2248"/>
              <a:buFont typeface="Arial"/>
              <a:buNone/>
            </a:pPr>
            <a:r>
              <a:rPr b="1" i="0" lang="en-US" sz="2248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이러한 위로 가운데 복된 인생으로 살고 죽기 위해서 당신은 무엇을 알아야 합니까?</a:t>
            </a:r>
            <a:endParaRPr b="0" i="0" sz="2248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1" name="Google Shape;71;p4"/>
          <p:cNvCxnSpPr/>
          <p:nvPr/>
        </p:nvCxnSpPr>
        <p:spPr>
          <a:xfrm>
            <a:off x="6108192" y="2450592"/>
            <a:ext cx="0" cy="3154800"/>
          </a:xfrm>
          <a:prstGeom prst="straightConnector1">
            <a:avLst/>
          </a:prstGeom>
          <a:noFill/>
          <a:ln cap="flat" cmpd="sng" w="12700">
            <a:solidFill>
              <a:srgbClr val="D8D0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2" name="Google Shape;72;p4"/>
          <p:cNvSpPr/>
          <p:nvPr/>
        </p:nvSpPr>
        <p:spPr>
          <a:xfrm>
            <a:off x="822960" y="2359152"/>
            <a:ext cx="2194500" cy="21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55C7D"/>
              </a:buClr>
              <a:buSzPts val="1750"/>
              <a:buFont typeface="Arial"/>
              <a:buNone/>
            </a:pPr>
            <a:r>
              <a:rPr b="1" i="0" lang="en-US" sz="1750" u="none" cap="none" strike="noStrike">
                <a:solidFill>
                  <a:srgbClr val="355C7D"/>
                </a:solidFill>
                <a:latin typeface="Arial"/>
                <a:ea typeface="Arial"/>
                <a:cs typeface="Arial"/>
                <a:sym typeface="Arial"/>
              </a:rPr>
              <a:t>핵심 요약</a:t>
            </a:r>
            <a:endParaRPr b="0" i="0" sz="17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4"/>
          <p:cNvSpPr/>
          <p:nvPr/>
        </p:nvSpPr>
        <p:spPr>
          <a:xfrm>
            <a:off x="6355080" y="2359152"/>
            <a:ext cx="2743200" cy="21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55C7D"/>
              </a:buClr>
              <a:buSzPts val="1750"/>
              <a:buFont typeface="Arial"/>
              <a:buNone/>
            </a:pPr>
            <a:r>
              <a:rPr b="1" lang="en-US" sz="1750">
                <a:solidFill>
                  <a:srgbClr val="355C7D"/>
                </a:solidFill>
              </a:rPr>
              <a:t>중요 포인트</a:t>
            </a:r>
            <a:endParaRPr b="0" i="0" sz="17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4"/>
          <p:cNvSpPr/>
          <p:nvPr/>
        </p:nvSpPr>
        <p:spPr>
          <a:xfrm>
            <a:off x="868675" y="2706625"/>
            <a:ext cx="4919400" cy="134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610"/>
              <a:buFont typeface="Arial"/>
              <a:buNone/>
            </a:pPr>
            <a:r>
              <a:rPr b="0" i="0" lang="en-US" sz="161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1. </a:t>
            </a:r>
            <a:r>
              <a:rPr lang="en-US" sz="1610">
                <a:solidFill>
                  <a:srgbClr val="1F2430"/>
                </a:solidFill>
              </a:rPr>
              <a:t>나의 죄와 비참함이 얼마나 큰가</a:t>
            </a:r>
            <a:endParaRPr sz="1610">
              <a:solidFill>
                <a:srgbClr val="1F2430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610"/>
              <a:buFont typeface="Arial"/>
              <a:buNone/>
            </a:pPr>
            <a:r>
              <a:rPr lang="en-US" sz="1610">
                <a:solidFill>
                  <a:srgbClr val="1F2430"/>
                </a:solidFill>
              </a:rPr>
              <a:t>  2 .나의 모든 죄와 비참함으로부터 어떻게 구원을 받는가</a:t>
            </a:r>
            <a:endParaRPr sz="1610">
              <a:solidFill>
                <a:srgbClr val="1F2430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610"/>
              <a:buFont typeface="Arial"/>
              <a:buNone/>
            </a:pPr>
            <a:r>
              <a:rPr lang="en-US" sz="1610">
                <a:solidFill>
                  <a:srgbClr val="1F2430"/>
                </a:solidFill>
              </a:rPr>
              <a:t>  3 .그러한 구원을 주신 하나님께 어떻게 감사를 드려야 하는가</a:t>
            </a:r>
            <a:endParaRPr sz="1610">
              <a:solidFill>
                <a:srgbClr val="1F2430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610"/>
              <a:buFont typeface="Arial"/>
              <a:buNone/>
            </a:pPr>
            <a:r>
              <a:rPr lang="en-US" sz="1610">
                <a:solidFill>
                  <a:srgbClr val="1F2430"/>
                </a:solidFill>
              </a:rPr>
              <a:t>이 세 가지를 알아야 함</a:t>
            </a:r>
            <a:endParaRPr b="0" i="0" sz="161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4"/>
          <p:cNvSpPr/>
          <p:nvPr/>
        </p:nvSpPr>
        <p:spPr>
          <a:xfrm>
            <a:off x="6382512" y="2706624"/>
            <a:ext cx="4919400" cy="10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576"/>
              <a:buFont typeface="Arial"/>
              <a:buNone/>
            </a:pPr>
            <a:r>
              <a:rPr b="0" i="0" lang="en-US" sz="1576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576">
                <a:solidFill>
                  <a:srgbClr val="1F2430"/>
                </a:solidFill>
              </a:rPr>
              <a:t>1문에서의 답이, 즉 내가 내 것이 아니라 예수 그리스도의 것으로 사는 것이, 복된 인생이라고 인정되어야 함  </a:t>
            </a:r>
            <a:endParaRPr b="0" i="0" sz="1576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6" name="Google Shape;76;p4"/>
          <p:cNvCxnSpPr/>
          <p:nvPr/>
        </p:nvCxnSpPr>
        <p:spPr>
          <a:xfrm>
            <a:off x="822960" y="5980176"/>
            <a:ext cx="10470000" cy="0"/>
          </a:xfrm>
          <a:prstGeom prst="straightConnector1">
            <a:avLst/>
          </a:prstGeom>
          <a:noFill/>
          <a:ln cap="flat" cmpd="sng" w="12700">
            <a:solidFill>
              <a:srgbClr val="D8D0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7" name="Google Shape;77;p4"/>
          <p:cNvSpPr/>
          <p:nvPr/>
        </p:nvSpPr>
        <p:spPr>
          <a:xfrm>
            <a:off x="868680" y="4278424"/>
            <a:ext cx="4919400" cy="76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610"/>
              <a:buFont typeface="Arial"/>
              <a:buNone/>
            </a:pPr>
            <a:r>
              <a:rPr b="0" i="0" lang="en-US" sz="161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610">
                <a:solidFill>
                  <a:srgbClr val="1F2430"/>
                </a:solidFill>
              </a:rPr>
              <a:t>이에 따라 </a:t>
            </a:r>
            <a:r>
              <a:rPr b="0" i="0" lang="en-US" sz="161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하이델베르크 요리문답 전체는 죄와 비참, 구원, 감사</a:t>
            </a:r>
            <a:r>
              <a:rPr lang="en-US" sz="1610">
                <a:solidFill>
                  <a:srgbClr val="1F2430"/>
                </a:solidFill>
              </a:rPr>
              <a:t>의 세 부분으로 전개됨</a:t>
            </a:r>
            <a:endParaRPr b="0" i="0" sz="161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7F3EB"/>
        </a:solidFill>
      </p:bgPr>
    </p:bg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5"/>
          <p:cNvSpPr/>
          <p:nvPr/>
        </p:nvSpPr>
        <p:spPr>
          <a:xfrm>
            <a:off x="0" y="0"/>
            <a:ext cx="12191700" cy="146400"/>
          </a:xfrm>
          <a:prstGeom prst="rect">
            <a:avLst/>
          </a:prstGeom>
          <a:solidFill>
            <a:srgbClr val="8C3C3C"/>
          </a:solidFill>
          <a:ln cap="flat" cmpd="sng" w="12700">
            <a:solidFill>
              <a:srgbClr val="8C3C3C">
                <a:alpha val="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84" name="Google Shape;84;p5"/>
          <p:cNvSpPr/>
          <p:nvPr/>
        </p:nvSpPr>
        <p:spPr>
          <a:xfrm>
            <a:off x="10561320" y="201168"/>
            <a:ext cx="914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C9C2B7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C9C2B7"/>
                </a:solidFill>
                <a:latin typeface="Arial"/>
                <a:ea typeface="Arial"/>
                <a:cs typeface="Arial"/>
                <a:sym typeface="Arial"/>
              </a:rPr>
              <a:t>03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5"/>
          <p:cNvSpPr/>
          <p:nvPr/>
        </p:nvSpPr>
        <p:spPr>
          <a:xfrm>
            <a:off x="749808" y="658368"/>
            <a:ext cx="822900" cy="2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800"/>
              <a:buFont typeface="Arial"/>
              <a:buNone/>
            </a:pPr>
            <a:r>
              <a:rPr b="1" lang="en-US" sz="1800">
                <a:solidFill>
                  <a:srgbClr val="1F2430"/>
                </a:solidFill>
              </a:rPr>
              <a:t>3문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5"/>
          <p:cNvSpPr/>
          <p:nvPr/>
        </p:nvSpPr>
        <p:spPr>
          <a:xfrm>
            <a:off x="749808" y="1005840"/>
            <a:ext cx="10716900" cy="1024200"/>
          </a:xfrm>
          <a:prstGeom prst="rect">
            <a:avLst/>
          </a:prstGeom>
          <a:solidFill>
            <a:srgbClr val="F7ECEB"/>
          </a:solidFill>
          <a:ln cap="flat" cmpd="sng" w="15225">
            <a:solidFill>
              <a:srgbClr val="8C3C3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87" name="Google Shape;87;p5"/>
          <p:cNvSpPr/>
          <p:nvPr/>
        </p:nvSpPr>
        <p:spPr>
          <a:xfrm>
            <a:off x="932688" y="1225296"/>
            <a:ext cx="10314300" cy="62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2248"/>
              <a:buFont typeface="Arial"/>
              <a:buNone/>
            </a:pPr>
            <a:r>
              <a:rPr b="1" i="0" lang="en-US" sz="2248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당신의 죄와 비참함을 어디에서 압니까?</a:t>
            </a:r>
            <a:endParaRPr b="0" i="0" sz="2248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8" name="Google Shape;88;p5"/>
          <p:cNvCxnSpPr/>
          <p:nvPr/>
        </p:nvCxnSpPr>
        <p:spPr>
          <a:xfrm>
            <a:off x="6108192" y="2450592"/>
            <a:ext cx="0" cy="3154800"/>
          </a:xfrm>
          <a:prstGeom prst="straightConnector1">
            <a:avLst/>
          </a:prstGeom>
          <a:noFill/>
          <a:ln cap="flat" cmpd="sng" w="12700">
            <a:solidFill>
              <a:srgbClr val="D8D0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89" name="Google Shape;89;p5"/>
          <p:cNvSpPr/>
          <p:nvPr/>
        </p:nvSpPr>
        <p:spPr>
          <a:xfrm>
            <a:off x="822960" y="2359152"/>
            <a:ext cx="2194500" cy="21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C3C3C"/>
              </a:buClr>
              <a:buSzPts val="1750"/>
              <a:buFont typeface="Arial"/>
              <a:buNone/>
            </a:pPr>
            <a:r>
              <a:rPr b="1" i="0" lang="en-US" sz="1750" u="none" cap="none" strike="noStrike">
                <a:solidFill>
                  <a:srgbClr val="8C3C3C"/>
                </a:solidFill>
                <a:latin typeface="Arial"/>
                <a:ea typeface="Arial"/>
                <a:cs typeface="Arial"/>
                <a:sym typeface="Arial"/>
              </a:rPr>
              <a:t>핵심 요약</a:t>
            </a:r>
            <a:endParaRPr b="0" i="0" sz="17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5"/>
          <p:cNvSpPr/>
          <p:nvPr/>
        </p:nvSpPr>
        <p:spPr>
          <a:xfrm>
            <a:off x="6355080" y="2359152"/>
            <a:ext cx="2743200" cy="21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C3C3C"/>
              </a:buClr>
              <a:buSzPts val="1750"/>
              <a:buFont typeface="Arial"/>
              <a:buNone/>
            </a:pPr>
            <a:r>
              <a:rPr b="1" lang="en-US" sz="1750">
                <a:solidFill>
                  <a:srgbClr val="8C3C3C"/>
                </a:solidFill>
              </a:rPr>
              <a:t>중요 포인트</a:t>
            </a:r>
            <a:endParaRPr b="0" i="0" sz="17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5"/>
          <p:cNvSpPr/>
          <p:nvPr/>
        </p:nvSpPr>
        <p:spPr>
          <a:xfrm>
            <a:off x="868680" y="2706624"/>
            <a:ext cx="4919400" cy="76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610"/>
              <a:buFont typeface="Arial"/>
              <a:buNone/>
            </a:pPr>
            <a:r>
              <a:rPr b="0" i="0" lang="en-US" sz="161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610">
                <a:solidFill>
                  <a:srgbClr val="1F2430"/>
                </a:solidFill>
              </a:rPr>
              <a:t>하나님의 율법에서 나의 죄와 비참함을 앎</a:t>
            </a:r>
            <a:endParaRPr b="0" i="0" sz="161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5"/>
          <p:cNvSpPr/>
          <p:nvPr/>
        </p:nvSpPr>
        <p:spPr>
          <a:xfrm>
            <a:off x="6382512" y="2706624"/>
            <a:ext cx="4919400" cy="10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576"/>
              <a:buFont typeface="Arial"/>
              <a:buNone/>
            </a:pPr>
            <a:r>
              <a:rPr b="0" i="0" lang="en-US" sz="1576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576">
                <a:solidFill>
                  <a:srgbClr val="1F2430"/>
                </a:solidFill>
              </a:rPr>
              <a:t>객관적인 기준이 있어야 하는데 바로 그 기준이 하나님의 율법</a:t>
            </a:r>
            <a:endParaRPr b="0" i="0" sz="1576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3" name="Google Shape;93;p5"/>
          <p:cNvCxnSpPr/>
          <p:nvPr/>
        </p:nvCxnSpPr>
        <p:spPr>
          <a:xfrm>
            <a:off x="822960" y="5980176"/>
            <a:ext cx="10470000" cy="0"/>
          </a:xfrm>
          <a:prstGeom prst="straightConnector1">
            <a:avLst/>
          </a:prstGeom>
          <a:noFill/>
          <a:ln cap="flat" cmpd="sng" w="12700">
            <a:solidFill>
              <a:srgbClr val="D8D0C2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7F3EB"/>
        </a:solidFill>
      </p:bgPr>
    </p:bg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6"/>
          <p:cNvSpPr/>
          <p:nvPr/>
        </p:nvSpPr>
        <p:spPr>
          <a:xfrm>
            <a:off x="0" y="0"/>
            <a:ext cx="12191700" cy="146400"/>
          </a:xfrm>
          <a:prstGeom prst="rect">
            <a:avLst/>
          </a:prstGeom>
          <a:solidFill>
            <a:srgbClr val="8C3C3C"/>
          </a:solidFill>
          <a:ln cap="flat" cmpd="sng" w="12700">
            <a:solidFill>
              <a:srgbClr val="8C3C3C">
                <a:alpha val="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100" name="Google Shape;100;p6"/>
          <p:cNvSpPr/>
          <p:nvPr/>
        </p:nvSpPr>
        <p:spPr>
          <a:xfrm>
            <a:off x="10561320" y="201168"/>
            <a:ext cx="914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C9C2B7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C9C2B7"/>
                </a:solidFill>
                <a:latin typeface="Arial"/>
                <a:ea typeface="Arial"/>
                <a:cs typeface="Arial"/>
                <a:sym typeface="Arial"/>
              </a:rPr>
              <a:t>04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6"/>
          <p:cNvSpPr/>
          <p:nvPr/>
        </p:nvSpPr>
        <p:spPr>
          <a:xfrm>
            <a:off x="749808" y="658368"/>
            <a:ext cx="822900" cy="2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800"/>
              <a:buFont typeface="Arial"/>
              <a:buNone/>
            </a:pPr>
            <a:r>
              <a:rPr b="1" lang="en-US" sz="1800">
                <a:solidFill>
                  <a:srgbClr val="1F2430"/>
                </a:solidFill>
              </a:rPr>
              <a:t>4문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6"/>
          <p:cNvSpPr/>
          <p:nvPr/>
        </p:nvSpPr>
        <p:spPr>
          <a:xfrm>
            <a:off x="749808" y="1005840"/>
            <a:ext cx="10716900" cy="1024200"/>
          </a:xfrm>
          <a:prstGeom prst="rect">
            <a:avLst/>
          </a:prstGeom>
          <a:solidFill>
            <a:srgbClr val="F7ECEB"/>
          </a:solidFill>
          <a:ln cap="flat" cmpd="sng" w="15225">
            <a:solidFill>
              <a:srgbClr val="8C3C3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103" name="Google Shape;103;p6"/>
          <p:cNvSpPr/>
          <p:nvPr/>
        </p:nvSpPr>
        <p:spPr>
          <a:xfrm>
            <a:off x="932688" y="1225296"/>
            <a:ext cx="10314300" cy="62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2248"/>
              <a:buFont typeface="Arial"/>
              <a:buNone/>
            </a:pPr>
            <a:r>
              <a:rPr b="1" i="0" lang="en-US" sz="2248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하나님의 율법이 우리에게 요구하는 것은 무엇입니까?</a:t>
            </a:r>
            <a:endParaRPr b="0" i="0" sz="2248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04" name="Google Shape;104;p6"/>
          <p:cNvCxnSpPr/>
          <p:nvPr/>
        </p:nvCxnSpPr>
        <p:spPr>
          <a:xfrm>
            <a:off x="6108192" y="2450592"/>
            <a:ext cx="0" cy="3154800"/>
          </a:xfrm>
          <a:prstGeom prst="straightConnector1">
            <a:avLst/>
          </a:prstGeom>
          <a:noFill/>
          <a:ln cap="flat" cmpd="sng" w="12700">
            <a:solidFill>
              <a:srgbClr val="D8D0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05" name="Google Shape;105;p6"/>
          <p:cNvSpPr/>
          <p:nvPr/>
        </p:nvSpPr>
        <p:spPr>
          <a:xfrm>
            <a:off x="822960" y="2359152"/>
            <a:ext cx="2194500" cy="21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C3C3C"/>
              </a:buClr>
              <a:buSzPts val="1750"/>
              <a:buFont typeface="Arial"/>
              <a:buNone/>
            </a:pPr>
            <a:r>
              <a:rPr b="1" i="0" lang="en-US" sz="1750" u="none" cap="none" strike="noStrike">
                <a:solidFill>
                  <a:srgbClr val="8C3C3C"/>
                </a:solidFill>
                <a:latin typeface="Arial"/>
                <a:ea typeface="Arial"/>
                <a:cs typeface="Arial"/>
                <a:sym typeface="Arial"/>
              </a:rPr>
              <a:t>핵심 요약</a:t>
            </a:r>
            <a:endParaRPr b="0" i="0" sz="17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6"/>
          <p:cNvSpPr/>
          <p:nvPr/>
        </p:nvSpPr>
        <p:spPr>
          <a:xfrm>
            <a:off x="6355080" y="2359152"/>
            <a:ext cx="2743200" cy="21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C3C3C"/>
              </a:buClr>
              <a:buSzPts val="1750"/>
              <a:buFont typeface="Arial"/>
              <a:buNone/>
            </a:pPr>
            <a:r>
              <a:rPr b="1" lang="en-US" sz="1750">
                <a:solidFill>
                  <a:srgbClr val="8C3C3C"/>
                </a:solidFill>
              </a:rPr>
              <a:t>중요 포인트</a:t>
            </a:r>
            <a:endParaRPr b="0" i="0" sz="17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6"/>
          <p:cNvSpPr/>
          <p:nvPr/>
        </p:nvSpPr>
        <p:spPr>
          <a:xfrm>
            <a:off x="868680" y="2706624"/>
            <a:ext cx="4919400" cy="76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610"/>
              <a:buFont typeface="Arial"/>
              <a:buNone/>
            </a:pPr>
            <a:r>
              <a:rPr b="0" i="0" lang="en-US" sz="161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율법의 핵심은 하나님 사랑과 이웃 사랑이며, 이는 예수께서 율법과 선지자의 강령으로 요약하신 내용</a:t>
            </a:r>
            <a:endParaRPr b="0" i="0" sz="161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6"/>
          <p:cNvSpPr/>
          <p:nvPr/>
        </p:nvSpPr>
        <p:spPr>
          <a:xfrm>
            <a:off x="6382512" y="2706624"/>
            <a:ext cx="4919400" cy="10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576"/>
              <a:buFont typeface="Arial"/>
              <a:buNone/>
            </a:pPr>
            <a:r>
              <a:rPr b="0" i="0" lang="en-US" sz="1576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576">
                <a:solidFill>
                  <a:srgbClr val="1F2430"/>
                </a:solidFill>
              </a:rPr>
              <a:t>율법의 본질이 사랑이라는 점은 하나님께서 우리의 행위가 아니라 중심을 보신다는 것을 보여줌</a:t>
            </a:r>
            <a:endParaRPr b="0" i="0" sz="1576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09" name="Google Shape;109;p6"/>
          <p:cNvCxnSpPr/>
          <p:nvPr/>
        </p:nvCxnSpPr>
        <p:spPr>
          <a:xfrm>
            <a:off x="822960" y="5980176"/>
            <a:ext cx="10470000" cy="0"/>
          </a:xfrm>
          <a:prstGeom prst="straightConnector1">
            <a:avLst/>
          </a:prstGeom>
          <a:noFill/>
          <a:ln cap="flat" cmpd="sng" w="12700">
            <a:solidFill>
              <a:srgbClr val="D8D0C2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7F3EB"/>
        </a:solidFill>
      </p:bgPr>
    </p:bg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7"/>
          <p:cNvSpPr/>
          <p:nvPr/>
        </p:nvSpPr>
        <p:spPr>
          <a:xfrm>
            <a:off x="0" y="0"/>
            <a:ext cx="12191700" cy="146400"/>
          </a:xfrm>
          <a:prstGeom prst="rect">
            <a:avLst/>
          </a:prstGeom>
          <a:solidFill>
            <a:srgbClr val="8C3C3C"/>
          </a:solidFill>
          <a:ln cap="flat" cmpd="sng" w="12700">
            <a:solidFill>
              <a:srgbClr val="8C3C3C">
                <a:alpha val="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116" name="Google Shape;116;p7"/>
          <p:cNvSpPr/>
          <p:nvPr/>
        </p:nvSpPr>
        <p:spPr>
          <a:xfrm>
            <a:off x="10561320" y="201168"/>
            <a:ext cx="914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C9C2B7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C9C2B7"/>
                </a:solidFill>
                <a:latin typeface="Arial"/>
                <a:ea typeface="Arial"/>
                <a:cs typeface="Arial"/>
                <a:sym typeface="Arial"/>
              </a:rPr>
              <a:t>05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7"/>
          <p:cNvSpPr/>
          <p:nvPr/>
        </p:nvSpPr>
        <p:spPr>
          <a:xfrm>
            <a:off x="749808" y="658368"/>
            <a:ext cx="822900" cy="2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800"/>
              <a:buFont typeface="Arial"/>
              <a:buNone/>
            </a:pPr>
            <a:r>
              <a:rPr b="1" lang="en-US" sz="1800">
                <a:solidFill>
                  <a:srgbClr val="1F2430"/>
                </a:solidFill>
              </a:rPr>
              <a:t>5문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7"/>
          <p:cNvSpPr/>
          <p:nvPr/>
        </p:nvSpPr>
        <p:spPr>
          <a:xfrm>
            <a:off x="749808" y="1005840"/>
            <a:ext cx="10716900" cy="1024200"/>
          </a:xfrm>
          <a:prstGeom prst="rect">
            <a:avLst/>
          </a:prstGeom>
          <a:solidFill>
            <a:srgbClr val="F7ECEB"/>
          </a:solidFill>
          <a:ln cap="flat" cmpd="sng" w="15225">
            <a:solidFill>
              <a:srgbClr val="8C3C3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119" name="Google Shape;119;p7"/>
          <p:cNvSpPr/>
          <p:nvPr/>
        </p:nvSpPr>
        <p:spPr>
          <a:xfrm>
            <a:off x="932688" y="1225296"/>
            <a:ext cx="10314300" cy="62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2248"/>
              <a:buFont typeface="Arial"/>
              <a:buNone/>
            </a:pPr>
            <a:r>
              <a:rPr b="1" i="0" lang="en-US" sz="2248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당신은 이 모든 것을 온전히 지킬 수 있습니까?</a:t>
            </a:r>
            <a:endParaRPr b="0" i="0" sz="2248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20" name="Google Shape;120;p7"/>
          <p:cNvCxnSpPr/>
          <p:nvPr/>
        </p:nvCxnSpPr>
        <p:spPr>
          <a:xfrm>
            <a:off x="6108192" y="2450592"/>
            <a:ext cx="0" cy="3154800"/>
          </a:xfrm>
          <a:prstGeom prst="straightConnector1">
            <a:avLst/>
          </a:prstGeom>
          <a:noFill/>
          <a:ln cap="flat" cmpd="sng" w="12700">
            <a:solidFill>
              <a:srgbClr val="D8D0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1" name="Google Shape;121;p7"/>
          <p:cNvSpPr/>
          <p:nvPr/>
        </p:nvSpPr>
        <p:spPr>
          <a:xfrm>
            <a:off x="822960" y="2359152"/>
            <a:ext cx="2194500" cy="21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C3C3C"/>
              </a:buClr>
              <a:buSzPts val="1750"/>
              <a:buFont typeface="Arial"/>
              <a:buNone/>
            </a:pPr>
            <a:r>
              <a:rPr b="1" i="0" lang="en-US" sz="1750" u="none" cap="none" strike="noStrike">
                <a:solidFill>
                  <a:srgbClr val="8C3C3C"/>
                </a:solidFill>
                <a:latin typeface="Arial"/>
                <a:ea typeface="Arial"/>
                <a:cs typeface="Arial"/>
                <a:sym typeface="Arial"/>
              </a:rPr>
              <a:t>핵심 요약</a:t>
            </a:r>
            <a:endParaRPr b="0" i="0" sz="17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7"/>
          <p:cNvSpPr/>
          <p:nvPr/>
        </p:nvSpPr>
        <p:spPr>
          <a:xfrm>
            <a:off x="6355080" y="2359152"/>
            <a:ext cx="2743200" cy="21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C3C3C"/>
              </a:buClr>
              <a:buSzPts val="1750"/>
              <a:buFont typeface="Arial"/>
              <a:buNone/>
            </a:pPr>
            <a:r>
              <a:rPr b="1" lang="en-US" sz="1750">
                <a:solidFill>
                  <a:srgbClr val="8C3C3C"/>
                </a:solidFill>
              </a:rPr>
              <a:t>중요 포인트</a:t>
            </a:r>
            <a:endParaRPr b="0" i="0" sz="17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7"/>
          <p:cNvSpPr/>
          <p:nvPr/>
        </p:nvSpPr>
        <p:spPr>
          <a:xfrm>
            <a:off x="868680" y="2706624"/>
            <a:ext cx="4919400" cy="76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610"/>
              <a:buFont typeface="Arial"/>
              <a:buNone/>
            </a:pPr>
            <a:r>
              <a:rPr b="0" i="0" lang="en-US" sz="161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인간은 본성적으로 하나님과 이웃을 미워하는 성향을 지닌 존재</a:t>
            </a:r>
            <a:endParaRPr b="0" i="0" sz="161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7"/>
          <p:cNvSpPr/>
          <p:nvPr/>
        </p:nvSpPr>
        <p:spPr>
          <a:xfrm>
            <a:off x="6382512" y="3639624"/>
            <a:ext cx="4919400" cy="10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576"/>
              <a:buFont typeface="Arial"/>
              <a:buNone/>
            </a:pPr>
            <a:r>
              <a:rPr b="0" i="0" lang="en-US" sz="1576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576">
                <a:solidFill>
                  <a:srgbClr val="1F2430"/>
                </a:solidFill>
              </a:rPr>
              <a:t>죄와 비참에서 벗어나는 것은 자신이 하나님 앞에서 죄인이며 영적으로 무능력하다는 것을 고백하는 지점에서 시작</a:t>
            </a:r>
            <a:endParaRPr b="0" i="0" sz="1576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7"/>
          <p:cNvSpPr/>
          <p:nvPr/>
        </p:nvSpPr>
        <p:spPr>
          <a:xfrm>
            <a:off x="6382512" y="2725457"/>
            <a:ext cx="4919400" cy="10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576"/>
              <a:buFont typeface="Arial"/>
              <a:buNone/>
            </a:pPr>
            <a:r>
              <a:rPr b="0" i="0" lang="en-US" sz="1576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은혜 없는 도덕 개선은 행동을 다듬을 수 있어도, 하나님 사랑 자체를 만들어 내지는 못</a:t>
            </a:r>
            <a:r>
              <a:rPr lang="en-US" sz="1576">
                <a:solidFill>
                  <a:srgbClr val="1F2430"/>
                </a:solidFill>
              </a:rPr>
              <a:t>함</a:t>
            </a:r>
            <a:endParaRPr b="0" i="0" sz="1576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26" name="Google Shape;126;p7"/>
          <p:cNvCxnSpPr/>
          <p:nvPr/>
        </p:nvCxnSpPr>
        <p:spPr>
          <a:xfrm>
            <a:off x="822960" y="5980176"/>
            <a:ext cx="10470000" cy="0"/>
          </a:xfrm>
          <a:prstGeom prst="straightConnector1">
            <a:avLst/>
          </a:prstGeom>
          <a:noFill/>
          <a:ln cap="flat" cmpd="sng" w="12700">
            <a:solidFill>
              <a:srgbClr val="D8D0C2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7F3EB"/>
        </a:solidFill>
      </p:bgPr>
    </p:bg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"/>
          <p:cNvSpPr/>
          <p:nvPr/>
        </p:nvSpPr>
        <p:spPr>
          <a:xfrm>
            <a:off x="0" y="0"/>
            <a:ext cx="12191700" cy="146400"/>
          </a:xfrm>
          <a:prstGeom prst="rect">
            <a:avLst/>
          </a:prstGeom>
          <a:solidFill>
            <a:srgbClr val="8C3C3C"/>
          </a:solidFill>
          <a:ln cap="flat" cmpd="sng" w="12700">
            <a:solidFill>
              <a:srgbClr val="8C3C3C">
                <a:alpha val="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133" name="Google Shape;133;p8"/>
          <p:cNvSpPr/>
          <p:nvPr/>
        </p:nvSpPr>
        <p:spPr>
          <a:xfrm>
            <a:off x="10561320" y="201168"/>
            <a:ext cx="914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C9C2B7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C9C2B7"/>
                </a:solidFill>
                <a:latin typeface="Arial"/>
                <a:ea typeface="Arial"/>
                <a:cs typeface="Arial"/>
                <a:sym typeface="Arial"/>
              </a:rPr>
              <a:t>06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8"/>
          <p:cNvSpPr/>
          <p:nvPr/>
        </p:nvSpPr>
        <p:spPr>
          <a:xfrm>
            <a:off x="749808" y="658368"/>
            <a:ext cx="822900" cy="2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800"/>
              <a:buFont typeface="Arial"/>
              <a:buNone/>
            </a:pPr>
            <a:r>
              <a:rPr b="1" lang="en-US" sz="1800">
                <a:solidFill>
                  <a:srgbClr val="1F2430"/>
                </a:solidFill>
              </a:rPr>
              <a:t>6문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8"/>
          <p:cNvSpPr/>
          <p:nvPr/>
        </p:nvSpPr>
        <p:spPr>
          <a:xfrm>
            <a:off x="749808" y="1005840"/>
            <a:ext cx="10716900" cy="1024200"/>
          </a:xfrm>
          <a:prstGeom prst="rect">
            <a:avLst/>
          </a:prstGeom>
          <a:solidFill>
            <a:srgbClr val="F7ECEB"/>
          </a:solidFill>
          <a:ln cap="flat" cmpd="sng" w="15225">
            <a:solidFill>
              <a:srgbClr val="8C3C3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136" name="Google Shape;136;p8"/>
          <p:cNvSpPr/>
          <p:nvPr/>
        </p:nvSpPr>
        <p:spPr>
          <a:xfrm>
            <a:off x="932688" y="1225296"/>
            <a:ext cx="10314300" cy="62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2248"/>
              <a:buFont typeface="Arial"/>
              <a:buNone/>
            </a:pPr>
            <a:r>
              <a:rPr b="1" i="0" lang="en-US" sz="2248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그러면 하나님께서는 사람을 그렇게 악하고 패역한 상태로 창조하셨습니까?</a:t>
            </a:r>
            <a:endParaRPr b="0" i="0" sz="2248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7" name="Google Shape;137;p8"/>
          <p:cNvCxnSpPr/>
          <p:nvPr/>
        </p:nvCxnSpPr>
        <p:spPr>
          <a:xfrm>
            <a:off x="6108192" y="2450592"/>
            <a:ext cx="0" cy="3154800"/>
          </a:xfrm>
          <a:prstGeom prst="straightConnector1">
            <a:avLst/>
          </a:prstGeom>
          <a:noFill/>
          <a:ln cap="flat" cmpd="sng" w="12700">
            <a:solidFill>
              <a:srgbClr val="D8D0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8" name="Google Shape;138;p8"/>
          <p:cNvSpPr/>
          <p:nvPr/>
        </p:nvSpPr>
        <p:spPr>
          <a:xfrm>
            <a:off x="822960" y="2359152"/>
            <a:ext cx="2194500" cy="21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C3C3C"/>
              </a:buClr>
              <a:buSzPts val="1750"/>
              <a:buFont typeface="Arial"/>
              <a:buNone/>
            </a:pPr>
            <a:r>
              <a:rPr b="1" i="0" lang="en-US" sz="1750" u="none" cap="none" strike="noStrike">
                <a:solidFill>
                  <a:srgbClr val="8C3C3C"/>
                </a:solidFill>
                <a:latin typeface="Arial"/>
                <a:ea typeface="Arial"/>
                <a:cs typeface="Arial"/>
                <a:sym typeface="Arial"/>
              </a:rPr>
              <a:t>핵심 요약</a:t>
            </a:r>
            <a:endParaRPr b="0" i="0" sz="17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8"/>
          <p:cNvSpPr/>
          <p:nvPr/>
        </p:nvSpPr>
        <p:spPr>
          <a:xfrm>
            <a:off x="6355080" y="2359152"/>
            <a:ext cx="2743200" cy="21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C3C3C"/>
              </a:buClr>
              <a:buSzPts val="1750"/>
              <a:buFont typeface="Arial"/>
              <a:buNone/>
            </a:pPr>
            <a:r>
              <a:rPr b="1" lang="en-US" sz="1750">
                <a:solidFill>
                  <a:srgbClr val="8C3C3C"/>
                </a:solidFill>
              </a:rPr>
              <a:t>중요 포인트</a:t>
            </a:r>
            <a:endParaRPr b="0" i="0" sz="17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8"/>
          <p:cNvSpPr/>
          <p:nvPr/>
        </p:nvSpPr>
        <p:spPr>
          <a:xfrm>
            <a:off x="868680" y="2706624"/>
            <a:ext cx="4919400" cy="76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610"/>
              <a:buFont typeface="Arial"/>
              <a:buNone/>
            </a:pPr>
            <a:r>
              <a:rPr b="0" i="0" lang="en-US" sz="161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하나님은 사람을 악하게 창조하지 않으셨고, 선하며 의롭고 거룩한 형상으로 창조하</a:t>
            </a:r>
            <a:r>
              <a:rPr lang="en-US" sz="1610">
                <a:solidFill>
                  <a:srgbClr val="1F2430"/>
                </a:solidFill>
              </a:rPr>
              <a:t>심</a:t>
            </a:r>
            <a:endParaRPr b="0" i="0" sz="161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8"/>
          <p:cNvSpPr/>
          <p:nvPr/>
        </p:nvSpPr>
        <p:spPr>
          <a:xfrm>
            <a:off x="868680" y="3639312"/>
            <a:ext cx="4919400" cy="76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610"/>
              <a:buFont typeface="Arial"/>
              <a:buNone/>
            </a:pPr>
            <a:r>
              <a:rPr b="0" i="0" lang="en-US" sz="161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인간의 본래 목적은 창조주 하나님을 </a:t>
            </a:r>
            <a:r>
              <a:rPr lang="en-US" sz="1610">
                <a:solidFill>
                  <a:srgbClr val="1F2430"/>
                </a:solidFill>
              </a:rPr>
              <a:t>바르게 </a:t>
            </a:r>
            <a:r>
              <a:rPr b="0" i="0" lang="en-US" sz="161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알고 사랑하며 영원한 복락 가운데 그</a:t>
            </a:r>
            <a:r>
              <a:rPr lang="en-US" sz="1610">
                <a:solidFill>
                  <a:srgbClr val="1F2430"/>
                </a:solidFill>
              </a:rPr>
              <a:t>분과 함께 살고, 그분께 찬양과 영광을 돌리는</a:t>
            </a:r>
            <a:r>
              <a:rPr b="0" i="0" lang="en-US" sz="161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 데 있</a:t>
            </a:r>
            <a:r>
              <a:rPr lang="en-US" sz="1610">
                <a:solidFill>
                  <a:srgbClr val="1F2430"/>
                </a:solidFill>
              </a:rPr>
              <a:t>음</a:t>
            </a:r>
            <a:endParaRPr b="0" i="0" sz="161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42" name="Google Shape;142;p8"/>
          <p:cNvCxnSpPr/>
          <p:nvPr/>
        </p:nvCxnSpPr>
        <p:spPr>
          <a:xfrm>
            <a:off x="822960" y="5980176"/>
            <a:ext cx="10470000" cy="0"/>
          </a:xfrm>
          <a:prstGeom prst="straightConnector1">
            <a:avLst/>
          </a:prstGeom>
          <a:noFill/>
          <a:ln cap="flat" cmpd="sng" w="12700">
            <a:solidFill>
              <a:srgbClr val="D8D0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43" name="Google Shape;143;p8"/>
          <p:cNvSpPr/>
          <p:nvPr/>
        </p:nvSpPr>
        <p:spPr>
          <a:xfrm>
            <a:off x="6382505" y="2706625"/>
            <a:ext cx="4919400" cy="76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610"/>
              <a:buFont typeface="Arial"/>
              <a:buNone/>
            </a:pPr>
            <a:r>
              <a:rPr b="0" i="0" lang="en-US" sz="161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그러므로 인간 타락의 책임을 창조 질서나 하나님께 돌릴 수 없</a:t>
            </a:r>
            <a:r>
              <a:rPr lang="en-US" sz="1610">
                <a:solidFill>
                  <a:srgbClr val="1F2430"/>
                </a:solidFill>
              </a:rPr>
              <a:t>음</a:t>
            </a:r>
            <a:endParaRPr b="0" i="0" sz="161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8"/>
          <p:cNvSpPr/>
          <p:nvPr/>
        </p:nvSpPr>
        <p:spPr>
          <a:xfrm>
            <a:off x="6382505" y="3621113"/>
            <a:ext cx="4919400" cy="76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610"/>
              <a:buFont typeface="Arial"/>
              <a:buNone/>
            </a:pPr>
            <a:r>
              <a:rPr b="0" i="0" lang="en-US" sz="161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610">
                <a:solidFill>
                  <a:srgbClr val="1F2430"/>
                </a:solidFill>
              </a:rPr>
              <a:t>인간이 존재하는 이유이자 “왜 사는가?”에 대한 대답 </a:t>
            </a:r>
            <a:endParaRPr b="0" i="0" sz="161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7F3EB"/>
        </a:soli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9"/>
          <p:cNvSpPr/>
          <p:nvPr/>
        </p:nvSpPr>
        <p:spPr>
          <a:xfrm>
            <a:off x="0" y="0"/>
            <a:ext cx="12191700" cy="146400"/>
          </a:xfrm>
          <a:prstGeom prst="rect">
            <a:avLst/>
          </a:prstGeom>
          <a:solidFill>
            <a:srgbClr val="8C3C3C"/>
          </a:solidFill>
          <a:ln cap="flat" cmpd="sng" w="12700">
            <a:solidFill>
              <a:srgbClr val="8C3C3C">
                <a:alpha val="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151" name="Google Shape;151;p9"/>
          <p:cNvSpPr/>
          <p:nvPr/>
        </p:nvSpPr>
        <p:spPr>
          <a:xfrm>
            <a:off x="10561320" y="201168"/>
            <a:ext cx="914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C9C2B7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C9C2B7"/>
                </a:solidFill>
                <a:latin typeface="Arial"/>
                <a:ea typeface="Arial"/>
                <a:cs typeface="Arial"/>
                <a:sym typeface="Arial"/>
              </a:rPr>
              <a:t>07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9"/>
          <p:cNvSpPr/>
          <p:nvPr/>
        </p:nvSpPr>
        <p:spPr>
          <a:xfrm>
            <a:off x="749808" y="658368"/>
            <a:ext cx="822900" cy="2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800"/>
              <a:buFont typeface="Arial"/>
              <a:buNone/>
            </a:pPr>
            <a:r>
              <a:rPr b="1" lang="en-US" sz="1800">
                <a:solidFill>
                  <a:srgbClr val="1F2430"/>
                </a:solidFill>
              </a:rPr>
              <a:t>7문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9"/>
          <p:cNvSpPr/>
          <p:nvPr/>
        </p:nvSpPr>
        <p:spPr>
          <a:xfrm>
            <a:off x="749808" y="1005840"/>
            <a:ext cx="10716900" cy="1024200"/>
          </a:xfrm>
          <a:prstGeom prst="rect">
            <a:avLst/>
          </a:prstGeom>
          <a:solidFill>
            <a:srgbClr val="F7ECEB"/>
          </a:solidFill>
          <a:ln cap="flat" cmpd="sng" w="15225">
            <a:solidFill>
              <a:srgbClr val="8C3C3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sp>
        <p:nvSpPr>
          <p:cNvPr id="154" name="Google Shape;154;p9"/>
          <p:cNvSpPr/>
          <p:nvPr/>
        </p:nvSpPr>
        <p:spPr>
          <a:xfrm>
            <a:off x="932688" y="1225296"/>
            <a:ext cx="10314300" cy="62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2248"/>
              <a:buFont typeface="Arial"/>
              <a:buNone/>
            </a:pPr>
            <a:r>
              <a:rPr b="1" i="0" lang="en-US" sz="2248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그렇다면 이렇게 타락한 사람의 본성은 어디에서 왔습니까?</a:t>
            </a:r>
            <a:endParaRPr b="0" i="0" sz="2248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55" name="Google Shape;155;p9"/>
          <p:cNvCxnSpPr/>
          <p:nvPr/>
        </p:nvCxnSpPr>
        <p:spPr>
          <a:xfrm>
            <a:off x="6108192" y="2450592"/>
            <a:ext cx="0" cy="3154800"/>
          </a:xfrm>
          <a:prstGeom prst="straightConnector1">
            <a:avLst/>
          </a:prstGeom>
          <a:noFill/>
          <a:ln cap="flat" cmpd="sng" w="12700">
            <a:solidFill>
              <a:srgbClr val="D8D0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56" name="Google Shape;156;p9"/>
          <p:cNvSpPr/>
          <p:nvPr/>
        </p:nvSpPr>
        <p:spPr>
          <a:xfrm>
            <a:off x="822960" y="2359152"/>
            <a:ext cx="2194500" cy="21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C3C3C"/>
              </a:buClr>
              <a:buSzPts val="1750"/>
              <a:buFont typeface="Arial"/>
              <a:buNone/>
            </a:pPr>
            <a:r>
              <a:rPr b="1" i="0" lang="en-US" sz="1750" u="none" cap="none" strike="noStrike">
                <a:solidFill>
                  <a:srgbClr val="8C3C3C"/>
                </a:solidFill>
                <a:latin typeface="Arial"/>
                <a:ea typeface="Arial"/>
                <a:cs typeface="Arial"/>
                <a:sym typeface="Arial"/>
              </a:rPr>
              <a:t>핵심 요약</a:t>
            </a:r>
            <a:endParaRPr b="0" i="0" sz="17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9"/>
          <p:cNvSpPr/>
          <p:nvPr/>
        </p:nvSpPr>
        <p:spPr>
          <a:xfrm>
            <a:off x="6355080" y="2359152"/>
            <a:ext cx="2743200" cy="21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C3C3C"/>
              </a:buClr>
              <a:buSzPts val="1750"/>
              <a:buFont typeface="Arial"/>
              <a:buNone/>
            </a:pPr>
            <a:r>
              <a:rPr b="1" lang="en-US" sz="1750">
                <a:solidFill>
                  <a:srgbClr val="8C3C3C"/>
                </a:solidFill>
              </a:rPr>
              <a:t>중요 포인트</a:t>
            </a:r>
            <a:endParaRPr b="0" i="0" sz="17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9"/>
          <p:cNvSpPr/>
          <p:nvPr/>
        </p:nvSpPr>
        <p:spPr>
          <a:xfrm>
            <a:off x="868680" y="2706624"/>
            <a:ext cx="4919400" cy="76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610"/>
              <a:buFont typeface="Arial"/>
              <a:buNone/>
            </a:pPr>
            <a:r>
              <a:rPr b="0" i="0" lang="en-US" sz="161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인간의 타락한 본성은 아담과 하와의 불순종에서 비롯</a:t>
            </a:r>
            <a:r>
              <a:rPr lang="en-US" sz="1610">
                <a:solidFill>
                  <a:srgbClr val="1F2430"/>
                </a:solidFill>
              </a:rPr>
              <a:t>됨</a:t>
            </a:r>
            <a:endParaRPr b="0" i="0" sz="161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9"/>
          <p:cNvSpPr/>
          <p:nvPr/>
        </p:nvSpPr>
        <p:spPr>
          <a:xfrm>
            <a:off x="868680" y="3639312"/>
            <a:ext cx="4919400" cy="76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610"/>
              <a:buFont typeface="Arial"/>
              <a:buNone/>
            </a:pPr>
            <a:r>
              <a:rPr b="0" i="0" lang="en-US" sz="161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그 결과 인간 본성 전체가 깊이 부패하였고, 모든 사람은 죄</a:t>
            </a:r>
            <a:r>
              <a:rPr lang="en-US" sz="1610">
                <a:solidFill>
                  <a:srgbClr val="1F2430"/>
                </a:solidFill>
              </a:rPr>
              <a:t>악</a:t>
            </a:r>
            <a:r>
              <a:rPr b="0" i="0" lang="en-US" sz="161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10">
                <a:solidFill>
                  <a:srgbClr val="1F2430"/>
                </a:solidFill>
              </a:rPr>
              <a:t>중에</a:t>
            </a:r>
            <a:r>
              <a:rPr b="0" i="0" lang="en-US" sz="1610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 잉태되고 출생</a:t>
            </a:r>
            <a:r>
              <a:rPr lang="en-US" sz="1610">
                <a:solidFill>
                  <a:srgbClr val="1F2430"/>
                </a:solidFill>
              </a:rPr>
              <a:t>함</a:t>
            </a:r>
            <a:endParaRPr b="0" i="0" sz="161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9"/>
          <p:cNvSpPr/>
          <p:nvPr/>
        </p:nvSpPr>
        <p:spPr>
          <a:xfrm>
            <a:off x="6382512" y="2706624"/>
            <a:ext cx="4919400" cy="10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576"/>
              <a:buFont typeface="Arial"/>
              <a:buNone/>
            </a:pPr>
            <a:r>
              <a:rPr b="0" i="0" lang="en-US" sz="1576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576">
                <a:solidFill>
                  <a:srgbClr val="1F2430"/>
                </a:solidFill>
              </a:rPr>
              <a:t>아담이 죄에 빠진 것은 다른 무엇 때문도 아니고 자신의 선택으로 인한 것</a:t>
            </a:r>
            <a:endParaRPr b="0" i="0" sz="1576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9"/>
          <p:cNvSpPr/>
          <p:nvPr/>
        </p:nvSpPr>
        <p:spPr>
          <a:xfrm>
            <a:off x="6382512" y="3639307"/>
            <a:ext cx="4919400" cy="10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F2430"/>
              </a:buClr>
              <a:buSzPts val="1576"/>
              <a:buFont typeface="Arial"/>
              <a:buNone/>
            </a:pPr>
            <a:r>
              <a:rPr b="0" i="0" lang="en-US" sz="1576" u="none" cap="none" strike="noStrike">
                <a:solidFill>
                  <a:srgbClr val="1F243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576">
                <a:solidFill>
                  <a:srgbClr val="1F2430"/>
                </a:solidFill>
              </a:rPr>
              <a:t>사망은 인간에게 자연스러운 것이 아닌 죄에 대한 심판의 결과</a:t>
            </a:r>
            <a:endParaRPr b="0" i="0" sz="1576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62" name="Google Shape;162;p9"/>
          <p:cNvCxnSpPr/>
          <p:nvPr/>
        </p:nvCxnSpPr>
        <p:spPr>
          <a:xfrm>
            <a:off x="822960" y="5980176"/>
            <a:ext cx="10470000" cy="0"/>
          </a:xfrm>
          <a:prstGeom prst="straightConnector1">
            <a:avLst/>
          </a:prstGeom>
          <a:noFill/>
          <a:ln cap="flat" cmpd="sng" w="12700">
            <a:solidFill>
              <a:srgbClr val="D8D0C2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