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6" autoAdjust="0"/>
    <p:restoredTop sz="94660"/>
  </p:normalViewPr>
  <p:slideViewPr>
    <p:cSldViewPr snapToGrid="0">
      <p:cViewPr varScale="1">
        <p:scale>
          <a:sx n="83" d="100"/>
          <a:sy n="83" d="100"/>
        </p:scale>
        <p:origin x="390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6707465-BBD2-FB2F-56AB-384B2EADA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8850ED51-88EF-F3B0-2AB7-94F54C2C06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D3E83C8-A9BA-0AFB-6635-E917724D2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B14E0-8361-4F85-A819-D0856A40C591}" type="datetimeFigureOut">
              <a:rPr lang="ko-KR" altLang="en-US" smtClean="0"/>
              <a:t>2026-04-21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205B030-7D81-4B1B-32E2-12130F6EE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C0C7BCA-A5D2-58A1-D338-67735E37A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1DD7A-302A-4DF8-A126-A88C2526E3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47851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25252B6-6B6F-CD80-2DDC-A8AA7EA58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8A5FFA0-088D-B1B1-75C6-F1CEB47933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1B0633D-0A59-7336-4D6A-61AF42C32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B14E0-8361-4F85-A819-D0856A40C591}" type="datetimeFigureOut">
              <a:rPr lang="ko-KR" altLang="en-US" smtClean="0"/>
              <a:t>2026-04-21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4CC9CFB-B7F4-CB6D-8232-47BA88D47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2E2C741-6AC9-FBF1-C1FE-AC8FE214B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1DD7A-302A-4DF8-A126-A88C2526E3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8845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BAF70AC5-7321-900A-941D-ED3CD31883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1D607A3-393C-94C9-C10D-D3319A807E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76CCA6B-3EC7-8238-2B5D-2FE9ACEA0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B14E0-8361-4F85-A819-D0856A40C591}" type="datetimeFigureOut">
              <a:rPr lang="ko-KR" altLang="en-US" smtClean="0"/>
              <a:t>2026-04-21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7FAA9CB-26F9-E3EF-415A-EAD93E3F2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FA3C74-ADDD-19E8-375B-022F613DC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1DD7A-302A-4DF8-A126-A88C2526E3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3292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7D9505-ECBA-6955-8DBB-59D7F513D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7896A4B-C3B9-C537-457D-3245C2961F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1B2C703-1277-DAD8-7E11-9EE3B04EB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B14E0-8361-4F85-A819-D0856A40C591}" type="datetimeFigureOut">
              <a:rPr lang="ko-KR" altLang="en-US" smtClean="0"/>
              <a:t>2026-04-21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4568E93-BC60-168A-4D14-3532E1E1B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EC55F5B-F6CD-FEA6-5813-4F01F1701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1DD7A-302A-4DF8-A126-A88C2526E3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72168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F6A4F-A431-7370-FD3D-B5B1E2C34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3E5614E-366B-AAE1-7B87-5D88CB7698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6B0301-2407-9C9C-A7AD-0DB1827D3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B14E0-8361-4F85-A819-D0856A40C591}" type="datetimeFigureOut">
              <a:rPr lang="ko-KR" altLang="en-US" smtClean="0"/>
              <a:t>2026-04-21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B8E7846-2728-CF40-12D0-A559547A3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20BD911-D4A3-BA12-AF0F-D64F53629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1DD7A-302A-4DF8-A126-A88C2526E3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4080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C43A04C-DF3C-702B-B3B9-C5AAAA1D6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0F98DE3-C5E9-2313-836B-E4316EAF3C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98ECB52-C316-6ECD-A1F8-07E54DA78D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8B1952C-3B8B-6913-6268-A265728FC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B14E0-8361-4F85-A819-D0856A40C591}" type="datetimeFigureOut">
              <a:rPr lang="ko-KR" altLang="en-US" smtClean="0"/>
              <a:t>2026-04-21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65E44C1-59E4-2CEA-AE38-6015F4499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1881702-17DE-9B85-F70D-AD23E4ECC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1DD7A-302A-4DF8-A126-A88C2526E3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2516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6080D57-D747-5C2F-01D4-3262A2314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E559FB4-0192-3F95-3687-FF84DADEC9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638C7D9-20B7-8031-1DE4-55BF6DDADD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D703202E-9F1C-4BB9-4AF5-AB7618D00C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E3A3F3D7-39F0-FCF7-1994-29E05AC887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4F7DB631-4930-3C40-367F-84A67C3B5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B14E0-8361-4F85-A819-D0856A40C591}" type="datetimeFigureOut">
              <a:rPr lang="ko-KR" altLang="en-US" smtClean="0"/>
              <a:t>2026-04-21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09F3849-5733-74B4-66C7-5032992A6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FDB6A2B-8D89-1E0E-9322-F9C53E9F3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1DD7A-302A-4DF8-A126-A88C2526E3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8126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18DDA8A-C4D2-C909-2CC8-D094713FB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76E5D52-1625-8434-5137-185D80F69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B14E0-8361-4F85-A819-D0856A40C591}" type="datetimeFigureOut">
              <a:rPr lang="ko-KR" altLang="en-US" smtClean="0"/>
              <a:t>2026-04-21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5EA16C4-67C9-A343-884F-3106A18A9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3CBBC64-FB8F-FFB0-2E7D-06A694E59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1DD7A-302A-4DF8-A126-A88C2526E3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3071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B02BB6E1-81A8-81B6-73F8-8B3450453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B14E0-8361-4F85-A819-D0856A40C591}" type="datetimeFigureOut">
              <a:rPr lang="ko-KR" altLang="en-US" smtClean="0"/>
              <a:t>2026-04-21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2066A57E-6B19-C1AA-27B6-1FB2C5459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B74B8AF-4431-876B-0221-38C24735C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1DD7A-302A-4DF8-A126-A88C2526E3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7300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545310-56F8-5ADC-481F-40CA19C4D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513B0-4E68-B5B3-D4D7-C096C2D39E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E043494-9372-B51F-DAE9-301B04A3E2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685F978-BC5B-4F15-E97A-C71F97119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B14E0-8361-4F85-A819-D0856A40C591}" type="datetimeFigureOut">
              <a:rPr lang="ko-KR" altLang="en-US" smtClean="0"/>
              <a:t>2026-04-21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736232A-A72C-32F1-56B0-64BDAE3AF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44BF9F3-30C9-2A62-759F-9BDBC91A7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1DD7A-302A-4DF8-A126-A88C2526E3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1709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5CF0BD7-DC5E-4666-34F4-55EDB01CB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BAF01AB5-B38E-510C-1F60-A884DBF785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80CEF0E-9DC5-D2AC-BC0C-6A951F195F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A40EC74-3533-6D35-CA17-3A50518D5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B14E0-8361-4F85-A819-D0856A40C591}" type="datetimeFigureOut">
              <a:rPr lang="ko-KR" altLang="en-US" smtClean="0"/>
              <a:t>2026-04-21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57EC987-9243-3126-663D-FE747FF37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3973A6C-117E-FE05-52D8-DF0385E9B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1DD7A-302A-4DF8-A126-A88C2526E3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5472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4ABC5D0-0879-CA11-1794-D28300F3B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A5412B1-840A-B24A-4A36-DDB61C99A0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1552F5-9681-3C5F-7BBB-40A5ED860B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8B14E0-8361-4F85-A819-D0856A40C591}" type="datetimeFigureOut">
              <a:rPr lang="ko-KR" altLang="en-US" smtClean="0"/>
              <a:t>2026-04-21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149BF5F-2213-3062-D242-5543B8BD41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70D2511-9EB8-BAFB-AC20-96F33C0A5A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1DD7A-302A-4DF8-A126-A88C2526E32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8849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E14CA1DC-88ED-C8D2-4A84-C587E69B7C9A}"/>
              </a:ext>
            </a:extLst>
          </p:cNvPr>
          <p:cNvSpPr/>
          <p:nvPr/>
        </p:nvSpPr>
        <p:spPr>
          <a:xfrm>
            <a:off x="161027" y="207034"/>
            <a:ext cx="11869948" cy="64439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0750F04-6AEF-B83B-409C-ACAA6364B476}"/>
              </a:ext>
            </a:extLst>
          </p:cNvPr>
          <p:cNvSpPr txBox="1"/>
          <p:nvPr/>
        </p:nvSpPr>
        <p:spPr>
          <a:xfrm>
            <a:off x="1495244" y="493062"/>
            <a:ext cx="9201512" cy="43165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50000"/>
              </a:lnSpc>
            </a:pPr>
            <a:r>
              <a:rPr lang="ko-KR" altLang="en-US" sz="60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하이델베르크 요리문답</a:t>
            </a:r>
            <a:endParaRPr lang="en-US" altLang="ko-KR" sz="60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algn="ctr">
              <a:lnSpc>
                <a:spcPct val="250000"/>
              </a:lnSpc>
            </a:pPr>
            <a:r>
              <a:rPr lang="en-US" altLang="ko-KR" sz="60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20</a:t>
            </a:r>
            <a:r>
              <a:rPr lang="ko-KR" altLang="en-US" sz="60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문 </a:t>
            </a:r>
            <a:r>
              <a:rPr lang="en-US" altLang="ko-KR" sz="60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~ 28</a:t>
            </a:r>
            <a:r>
              <a:rPr lang="ko-KR" altLang="en-US" sz="60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문</a:t>
            </a:r>
            <a:endParaRPr lang="en-US" altLang="ko-KR" sz="60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19283E1-7DDD-B7D1-8462-E148C901A1A0}"/>
              </a:ext>
            </a:extLst>
          </p:cNvPr>
          <p:cNvSpPr txBox="1"/>
          <p:nvPr/>
        </p:nvSpPr>
        <p:spPr>
          <a:xfrm>
            <a:off x="8620664" y="5555411"/>
            <a:ext cx="28984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</a:t>
            </a:r>
            <a:r>
              <a:rPr lang="ko-KR" altLang="en-US" sz="24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주차 발표자 문현성</a:t>
            </a:r>
            <a:endParaRPr lang="en-US" altLang="ko-KR" sz="24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652401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A822EE-1E9D-4507-941D-1BFE7FB02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63E41F5A-533F-E5D6-EBE3-86AA6F74DFA8}"/>
              </a:ext>
            </a:extLst>
          </p:cNvPr>
          <p:cNvSpPr/>
          <p:nvPr/>
        </p:nvSpPr>
        <p:spPr>
          <a:xfrm>
            <a:off x="161027" y="207034"/>
            <a:ext cx="11869948" cy="64439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42C05D-A6E1-73D7-1C7C-B0822577979E}"/>
              </a:ext>
            </a:extLst>
          </p:cNvPr>
          <p:cNvSpPr txBox="1"/>
          <p:nvPr/>
        </p:nvSpPr>
        <p:spPr>
          <a:xfrm>
            <a:off x="1452113" y="889074"/>
            <a:ext cx="9287773" cy="50798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20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문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|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아담 안에서 모든 사람이 멸망한 것처럼 모든 사람이 구원을 받습니까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?</a:t>
            </a:r>
          </a:p>
          <a:p>
            <a:pPr marL="457200" indent="-457200">
              <a:lnSpc>
                <a:spcPct val="130000"/>
              </a:lnSpc>
              <a:buFont typeface="Wingdings" panose="05000000000000000000" pitchFamily="2" charset="2"/>
              <a:buChar char="è"/>
            </a:pP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NO,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참된 믿음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그리스도와의 연합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=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영향 生</a:t>
            </a: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ct val="130000"/>
              </a:lnSpc>
            </a:pP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21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문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|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참된 믿음이란 무엇입니까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?</a:t>
            </a:r>
          </a:p>
          <a:p>
            <a:pPr marL="457200" indent="-457200">
              <a:lnSpc>
                <a:spcPct val="130000"/>
              </a:lnSpc>
              <a:buFont typeface="Wingdings" panose="05000000000000000000" pitchFamily="2" charset="2"/>
              <a:buChar char="è"/>
            </a:pP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확실한 지식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이성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 +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진정한 신뢰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감정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</a:t>
            </a:r>
          </a:p>
          <a:p>
            <a:pPr>
              <a:lnSpc>
                <a:spcPct val="130000"/>
              </a:lnSpc>
            </a:pP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22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문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|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그리스도인은 무엇을 믿어야 합니까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?</a:t>
            </a:r>
          </a:p>
          <a:p>
            <a:pPr marL="457200" indent="-457200">
              <a:lnSpc>
                <a:spcPct val="130000"/>
              </a:lnSpc>
              <a:buFont typeface="Wingdings" panose="05000000000000000000" pitchFamily="2" charset="2"/>
              <a:buChar char="è"/>
            </a:pP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복음에 약속된 모든 것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2800" b="1" dirty="0" err="1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집약문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=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사도신경</a:t>
            </a: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834407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FD38AC-4E31-53B7-72DD-C10B16A1C2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10FFD0B8-B3C6-0358-2432-AAA5FE0816E3}"/>
              </a:ext>
            </a:extLst>
          </p:cNvPr>
          <p:cNvSpPr/>
          <p:nvPr/>
        </p:nvSpPr>
        <p:spPr>
          <a:xfrm>
            <a:off x="161027" y="207034"/>
            <a:ext cx="11869948" cy="64439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A62B62-8FF7-B5CC-E4C3-7A0FBB18AC9E}"/>
              </a:ext>
            </a:extLst>
          </p:cNvPr>
          <p:cNvSpPr txBox="1"/>
          <p:nvPr/>
        </p:nvSpPr>
        <p:spPr>
          <a:xfrm>
            <a:off x="1452113" y="889074"/>
            <a:ext cx="9287773" cy="50798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20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문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|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아담 안에서 모든 사람이 멸망한 것처럼 모든 사람이 구원을 받습니까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?</a:t>
            </a:r>
          </a:p>
          <a:p>
            <a:pPr marL="457200" indent="-457200">
              <a:lnSpc>
                <a:spcPct val="130000"/>
              </a:lnSpc>
              <a:buFont typeface="Wingdings" panose="05000000000000000000" pitchFamily="2" charset="2"/>
              <a:buChar char="è"/>
            </a:pP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NO,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참된 믿음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그리스도와의 연합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=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영향 生</a:t>
            </a: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ct val="130000"/>
              </a:lnSpc>
            </a:pP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21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문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|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참된 믿음이란 무엇입니까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?</a:t>
            </a:r>
          </a:p>
          <a:p>
            <a:pPr marL="457200" indent="-457200">
              <a:lnSpc>
                <a:spcPct val="130000"/>
              </a:lnSpc>
              <a:buFont typeface="Wingdings" panose="05000000000000000000" pitchFamily="2" charset="2"/>
              <a:buChar char="è"/>
            </a:pP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확실한 지식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이성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 +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진정한 신뢰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감정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</a:t>
            </a:r>
          </a:p>
          <a:p>
            <a:pPr>
              <a:lnSpc>
                <a:spcPct val="130000"/>
              </a:lnSpc>
            </a:pP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22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문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|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그리스도인은 무엇을 믿어야 합니까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?</a:t>
            </a:r>
          </a:p>
          <a:p>
            <a:pPr marL="457200" indent="-457200">
              <a:lnSpc>
                <a:spcPct val="130000"/>
              </a:lnSpc>
              <a:buFont typeface="Wingdings" panose="05000000000000000000" pitchFamily="2" charset="2"/>
              <a:buChar char="è"/>
            </a:pP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복음에 약속된 모든 것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2800" b="1" dirty="0" err="1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집약문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=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사도신경</a:t>
            </a: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262388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D53D37-084B-C7AF-4C58-365B5B9A4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3987E548-0A47-ACA4-AE51-75C51B7FE593}"/>
              </a:ext>
            </a:extLst>
          </p:cNvPr>
          <p:cNvSpPr/>
          <p:nvPr/>
        </p:nvSpPr>
        <p:spPr>
          <a:xfrm>
            <a:off x="161027" y="207034"/>
            <a:ext cx="11869948" cy="64439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953F0B4-FDA7-78E0-A00C-E5E03156298A}"/>
              </a:ext>
            </a:extLst>
          </p:cNvPr>
          <p:cNvSpPr txBox="1"/>
          <p:nvPr/>
        </p:nvSpPr>
        <p:spPr>
          <a:xfrm>
            <a:off x="1452113" y="889074"/>
            <a:ext cx="9287773" cy="50798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20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문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|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아담 안에서 모든 사람이 멸망한 것처럼 모든 사람이 구원을 받습니까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?</a:t>
            </a:r>
          </a:p>
          <a:p>
            <a:pPr marL="457200" indent="-457200">
              <a:lnSpc>
                <a:spcPct val="130000"/>
              </a:lnSpc>
              <a:buFont typeface="Wingdings" panose="05000000000000000000" pitchFamily="2" charset="2"/>
              <a:buChar char="è"/>
            </a:pP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NO,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참된 믿음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그리스도와의 연합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=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영향 生</a:t>
            </a: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ct val="130000"/>
              </a:lnSpc>
            </a:pP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21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문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|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참된 믿음이란 무엇입니까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?</a:t>
            </a:r>
          </a:p>
          <a:p>
            <a:pPr marL="457200" indent="-457200">
              <a:lnSpc>
                <a:spcPct val="130000"/>
              </a:lnSpc>
              <a:buFont typeface="Wingdings" panose="05000000000000000000" pitchFamily="2" charset="2"/>
              <a:buChar char="è"/>
            </a:pP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확실한 지식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이성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 +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진정한 신뢰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감정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</a:t>
            </a:r>
          </a:p>
          <a:p>
            <a:pPr>
              <a:lnSpc>
                <a:spcPct val="130000"/>
              </a:lnSpc>
            </a:pP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22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문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|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그리스도인은 무엇을 믿어야 합니까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?</a:t>
            </a:r>
          </a:p>
          <a:p>
            <a:pPr marL="457200" indent="-457200">
              <a:lnSpc>
                <a:spcPct val="130000"/>
              </a:lnSpc>
              <a:buFont typeface="Wingdings" panose="05000000000000000000" pitchFamily="2" charset="2"/>
              <a:buChar char="è"/>
            </a:pP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복음에 약속된 모든 것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2800" b="1" dirty="0" err="1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집약문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=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사도신경</a:t>
            </a: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371609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B25074-8810-BA09-DCA8-CAEBC7FC83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D635C207-7D0E-A210-FE56-B70A95C64FF8}"/>
              </a:ext>
            </a:extLst>
          </p:cNvPr>
          <p:cNvSpPr/>
          <p:nvPr/>
        </p:nvSpPr>
        <p:spPr>
          <a:xfrm>
            <a:off x="161027" y="207034"/>
            <a:ext cx="11869948" cy="64439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D967A0-84EF-6D97-84C8-34F6D726A82E}"/>
              </a:ext>
            </a:extLst>
          </p:cNvPr>
          <p:cNvSpPr txBox="1"/>
          <p:nvPr/>
        </p:nvSpPr>
        <p:spPr>
          <a:xfrm>
            <a:off x="1452113" y="889074"/>
            <a:ext cx="9287773" cy="50798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20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문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|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아담 안에서 모든 사람이 멸망한 것처럼 모든 사람이 구원을 받습니까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?</a:t>
            </a:r>
          </a:p>
          <a:p>
            <a:pPr marL="457200" indent="-457200">
              <a:lnSpc>
                <a:spcPct val="130000"/>
              </a:lnSpc>
              <a:buFont typeface="Wingdings" panose="05000000000000000000" pitchFamily="2" charset="2"/>
              <a:buChar char="è"/>
            </a:pP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NO,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참된 믿음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그리스도와의 연합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=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영향 生</a:t>
            </a: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ct val="130000"/>
              </a:lnSpc>
            </a:pP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21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문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|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참된 믿음이란 무엇입니까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?</a:t>
            </a:r>
          </a:p>
          <a:p>
            <a:pPr marL="457200" indent="-457200">
              <a:lnSpc>
                <a:spcPct val="130000"/>
              </a:lnSpc>
              <a:buFont typeface="Wingdings" panose="05000000000000000000" pitchFamily="2" charset="2"/>
              <a:buChar char="è"/>
            </a:pP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확실한 지식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이성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 +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진정한 신뢰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감정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</a:t>
            </a:r>
          </a:p>
          <a:p>
            <a:pPr>
              <a:lnSpc>
                <a:spcPct val="130000"/>
              </a:lnSpc>
            </a:pP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22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문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|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그리스도인은 무엇을 믿어야 합니까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?</a:t>
            </a:r>
          </a:p>
          <a:p>
            <a:pPr marL="457200" indent="-457200">
              <a:lnSpc>
                <a:spcPct val="130000"/>
              </a:lnSpc>
              <a:buFont typeface="Wingdings" panose="05000000000000000000" pitchFamily="2" charset="2"/>
              <a:buChar char="è"/>
            </a:pP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복음에 약속된 모든 것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2800" b="1" dirty="0" err="1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집약문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=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사도신경</a:t>
            </a: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438238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460F52-561A-2268-88FE-C3AAC6AC7F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EF91C2CC-C517-9744-91A7-C9637C777AE0}"/>
              </a:ext>
            </a:extLst>
          </p:cNvPr>
          <p:cNvSpPr/>
          <p:nvPr/>
        </p:nvSpPr>
        <p:spPr>
          <a:xfrm>
            <a:off x="161027" y="207034"/>
            <a:ext cx="11869948" cy="64439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1D911E-C2D7-094F-D359-DAC934B695AC}"/>
              </a:ext>
            </a:extLst>
          </p:cNvPr>
          <p:cNvSpPr txBox="1"/>
          <p:nvPr/>
        </p:nvSpPr>
        <p:spPr>
          <a:xfrm>
            <a:off x="1452113" y="889074"/>
            <a:ext cx="9287773" cy="50798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20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문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|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아담 안에서 모든 사람이 멸망한 것처럼 모든 사람이 구원을 받습니까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?</a:t>
            </a:r>
          </a:p>
          <a:p>
            <a:pPr marL="457200" indent="-457200">
              <a:lnSpc>
                <a:spcPct val="130000"/>
              </a:lnSpc>
              <a:buFont typeface="Wingdings" panose="05000000000000000000" pitchFamily="2" charset="2"/>
              <a:buChar char="è"/>
            </a:pP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NO,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참된 믿음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그리스도와의 연합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=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영향 生</a:t>
            </a: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ct val="130000"/>
              </a:lnSpc>
            </a:pP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21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문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|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참된 믿음이란 무엇입니까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?</a:t>
            </a:r>
          </a:p>
          <a:p>
            <a:pPr marL="457200" indent="-457200">
              <a:lnSpc>
                <a:spcPct val="130000"/>
              </a:lnSpc>
              <a:buFont typeface="Wingdings" panose="05000000000000000000" pitchFamily="2" charset="2"/>
              <a:buChar char="è"/>
            </a:pP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확실한 지식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이성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 +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진정한 신뢰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감정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</a:t>
            </a:r>
          </a:p>
          <a:p>
            <a:pPr>
              <a:lnSpc>
                <a:spcPct val="130000"/>
              </a:lnSpc>
            </a:pP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22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문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|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그리스도인은 무엇을 믿어야 합니까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?</a:t>
            </a:r>
          </a:p>
          <a:p>
            <a:pPr marL="457200" indent="-457200">
              <a:lnSpc>
                <a:spcPct val="130000"/>
              </a:lnSpc>
              <a:buFont typeface="Wingdings" panose="05000000000000000000" pitchFamily="2" charset="2"/>
              <a:buChar char="è"/>
            </a:pP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복음에 약속된 모든 것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2800" b="1" dirty="0" err="1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집약문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=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사도신경</a:t>
            </a: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94856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B4B036-7DC1-3DDE-2732-EF632FF279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2FB1B010-748C-0043-8189-DBE893DAA433}"/>
              </a:ext>
            </a:extLst>
          </p:cNvPr>
          <p:cNvSpPr/>
          <p:nvPr/>
        </p:nvSpPr>
        <p:spPr>
          <a:xfrm>
            <a:off x="161027" y="207034"/>
            <a:ext cx="11869948" cy="64439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781C21-1E0B-8701-4DDB-49A61950ACB7}"/>
              </a:ext>
            </a:extLst>
          </p:cNvPr>
          <p:cNvSpPr txBox="1"/>
          <p:nvPr/>
        </p:nvSpPr>
        <p:spPr>
          <a:xfrm>
            <a:off x="1224952" y="1224550"/>
            <a:ext cx="9926127" cy="44088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ko-KR" sz="44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Point1. </a:t>
            </a:r>
            <a:r>
              <a:rPr lang="ko-KR" altLang="en-US" sz="44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그리스도의</a:t>
            </a:r>
            <a:r>
              <a:rPr lang="en-US" altLang="ko-KR" sz="44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4400" b="1" dirty="0" err="1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중보자</a:t>
            </a:r>
            <a:r>
              <a:rPr lang="en-US" altLang="ko-KR" sz="44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</a:t>
            </a:r>
          </a:p>
          <a:p>
            <a:pPr marL="457200" indent="-457200">
              <a:lnSpc>
                <a:spcPct val="130000"/>
              </a:lnSpc>
              <a:buFont typeface="Wingdings" panose="05000000000000000000" pitchFamily="2" charset="2"/>
              <a:buChar char="è"/>
            </a:pPr>
            <a:r>
              <a:rPr lang="ko-KR" altLang="en-US" sz="44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우리에게 어떻게 영향을 줄 수 있는지</a:t>
            </a:r>
            <a:endParaRPr lang="en-US" altLang="ko-KR" sz="44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ct val="130000"/>
              </a:lnSpc>
            </a:pPr>
            <a:endParaRPr lang="en-US" altLang="ko-KR" sz="44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ct val="130000"/>
              </a:lnSpc>
            </a:pPr>
            <a:r>
              <a:rPr lang="en-US" altLang="ko-KR" sz="44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Point2. </a:t>
            </a:r>
            <a:r>
              <a:rPr lang="ko-KR" altLang="en-US" sz="44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참된 믿음</a:t>
            </a:r>
            <a:endParaRPr lang="en-US" altLang="ko-KR" sz="44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457200" indent="-457200">
              <a:lnSpc>
                <a:spcPct val="130000"/>
              </a:lnSpc>
              <a:buFont typeface="Wingdings" panose="05000000000000000000" pitchFamily="2" charset="2"/>
              <a:buChar char="è"/>
            </a:pPr>
            <a:r>
              <a:rPr lang="ko-KR" altLang="en-US" sz="44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확실한 지식 </a:t>
            </a:r>
            <a:r>
              <a:rPr lang="en-US" altLang="ko-KR" sz="44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 </a:t>
            </a:r>
            <a:r>
              <a:rPr lang="ko-KR" altLang="en-US" sz="44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진정한 신뢰</a:t>
            </a:r>
            <a:endParaRPr lang="en-US" altLang="ko-KR" sz="44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69965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517D39-43EB-2033-CA9E-83E3EA8BB5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6F9BD3D4-DF9F-C920-270A-D4558D529CDC}"/>
              </a:ext>
            </a:extLst>
          </p:cNvPr>
          <p:cNvSpPr/>
          <p:nvPr/>
        </p:nvSpPr>
        <p:spPr>
          <a:xfrm>
            <a:off x="161027" y="207034"/>
            <a:ext cx="11869948" cy="64439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13B989-BB7D-B130-9616-F878296B3724}"/>
              </a:ext>
            </a:extLst>
          </p:cNvPr>
          <p:cNvSpPr txBox="1"/>
          <p:nvPr/>
        </p:nvSpPr>
        <p:spPr>
          <a:xfrm>
            <a:off x="1452113" y="889074"/>
            <a:ext cx="9287773" cy="50798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20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문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|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아담 안에서 모든 사람이 멸망한 것처럼 모든 사람이 구원을 받습니까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?</a:t>
            </a:r>
          </a:p>
          <a:p>
            <a:pPr marL="457200" indent="-457200">
              <a:lnSpc>
                <a:spcPct val="130000"/>
              </a:lnSpc>
              <a:buFont typeface="Wingdings" panose="05000000000000000000" pitchFamily="2" charset="2"/>
              <a:buChar char="è"/>
            </a:pP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NO,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참된 믿음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그리스도와의 연합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=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영향 生</a:t>
            </a: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ct val="130000"/>
              </a:lnSpc>
            </a:pP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21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문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|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참된 믿음이란 무엇입니까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?</a:t>
            </a:r>
          </a:p>
          <a:p>
            <a:pPr marL="457200" indent="-457200">
              <a:lnSpc>
                <a:spcPct val="130000"/>
              </a:lnSpc>
              <a:buFont typeface="Wingdings" panose="05000000000000000000" pitchFamily="2" charset="2"/>
              <a:buChar char="è"/>
            </a:pP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확실한 지식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이성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 +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진정한 신뢰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감정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</a:t>
            </a:r>
          </a:p>
          <a:p>
            <a:pPr>
              <a:lnSpc>
                <a:spcPct val="130000"/>
              </a:lnSpc>
            </a:pP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22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문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|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그리스도인은 무엇을 믿어야 합니까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?</a:t>
            </a:r>
          </a:p>
          <a:p>
            <a:pPr marL="457200" indent="-457200">
              <a:lnSpc>
                <a:spcPct val="130000"/>
              </a:lnSpc>
              <a:buFont typeface="Wingdings" panose="05000000000000000000" pitchFamily="2" charset="2"/>
              <a:buChar char="è"/>
            </a:pP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복음에 약속된 모든 것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2800" b="1" dirty="0" err="1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집약문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=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사도신경</a:t>
            </a: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15063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D9F477-0D7E-DDCA-6A9E-43223CAF38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E60730E8-FB20-0BC3-377A-185C0782E961}"/>
              </a:ext>
            </a:extLst>
          </p:cNvPr>
          <p:cNvSpPr/>
          <p:nvPr/>
        </p:nvSpPr>
        <p:spPr>
          <a:xfrm>
            <a:off x="161027" y="207034"/>
            <a:ext cx="11869948" cy="64439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E78C6F7-4CEA-3902-247D-1B6BDD4BA651}"/>
              </a:ext>
            </a:extLst>
          </p:cNvPr>
          <p:cNvSpPr txBox="1"/>
          <p:nvPr/>
        </p:nvSpPr>
        <p:spPr>
          <a:xfrm>
            <a:off x="1452113" y="889074"/>
            <a:ext cx="9287773" cy="50798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23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문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|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사도신경들의 조항들은 무엇입니까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?</a:t>
            </a:r>
          </a:p>
          <a:p>
            <a:pPr marL="457200" indent="-457200">
              <a:lnSpc>
                <a:spcPct val="130000"/>
              </a:lnSpc>
              <a:buFont typeface="Wingdings" panose="05000000000000000000" pitchFamily="2" charset="2"/>
              <a:buChar char="è"/>
            </a:pP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성부 하나님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창조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 /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성자 예수님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부활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구속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 /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성령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성화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</a:t>
            </a:r>
          </a:p>
          <a:p>
            <a:pPr>
              <a:lnSpc>
                <a:spcPct val="130000"/>
              </a:lnSpc>
            </a:pP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24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문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|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이 조항들은 어떻게 나눠집니까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?</a:t>
            </a:r>
          </a:p>
          <a:p>
            <a:pPr marL="457200" indent="-457200">
              <a:lnSpc>
                <a:spcPct val="130000"/>
              </a:lnSpc>
              <a:buFont typeface="Wingdings" panose="05000000000000000000" pitchFamily="2" charset="2"/>
              <a:buChar char="è"/>
            </a:pP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위와 동일</a:t>
            </a: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457200" indent="-457200">
              <a:lnSpc>
                <a:spcPct val="130000"/>
              </a:lnSpc>
              <a:buFont typeface="Wingdings" panose="05000000000000000000" pitchFamily="2" charset="2"/>
              <a:buChar char="è"/>
            </a:pP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25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문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|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오직 한 분 하나님만 계시는데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왜 삼위 곧 성부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성자 성령에 대해 말합니까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?</a:t>
            </a:r>
          </a:p>
          <a:p>
            <a:pPr marL="457200" indent="-457200">
              <a:lnSpc>
                <a:spcPct val="130000"/>
              </a:lnSpc>
              <a:buFont typeface="Wingdings" panose="05000000000000000000" pitchFamily="2" charset="2"/>
              <a:buChar char="è"/>
            </a:pP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말씀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=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하나님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성경에 태초부터 삼위로 계셨기 때문</a:t>
            </a: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59408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3F6A28-2F24-DD29-70DC-68FDE60C38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315779F9-7E37-0F20-42E8-1185779A9573}"/>
              </a:ext>
            </a:extLst>
          </p:cNvPr>
          <p:cNvSpPr/>
          <p:nvPr/>
        </p:nvSpPr>
        <p:spPr>
          <a:xfrm>
            <a:off x="161027" y="207034"/>
            <a:ext cx="11869948" cy="64439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00B584D-AD31-2465-83EF-1E001BD3D04E}"/>
              </a:ext>
            </a:extLst>
          </p:cNvPr>
          <p:cNvSpPr txBox="1"/>
          <p:nvPr/>
        </p:nvSpPr>
        <p:spPr>
          <a:xfrm>
            <a:off x="1452113" y="889074"/>
            <a:ext cx="9287773" cy="598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성부 성자 성령</a:t>
            </a: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39059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EC2EE3-09E3-68B9-2A91-31D8817EF8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7D74624E-52CB-4D45-39A1-DB93A9C66D6F}"/>
              </a:ext>
            </a:extLst>
          </p:cNvPr>
          <p:cNvSpPr/>
          <p:nvPr/>
        </p:nvSpPr>
        <p:spPr>
          <a:xfrm>
            <a:off x="161027" y="207034"/>
            <a:ext cx="11869948" cy="64439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F21412D-B55E-23A8-1FDB-52022F73C6CF}"/>
              </a:ext>
            </a:extLst>
          </p:cNvPr>
          <p:cNvSpPr txBox="1"/>
          <p:nvPr/>
        </p:nvSpPr>
        <p:spPr>
          <a:xfrm>
            <a:off x="1452113" y="608997"/>
            <a:ext cx="9287773" cy="564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26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문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| “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전능하신 성부 하나님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천지의 창조주를 나는 </a:t>
            </a:r>
            <a:r>
              <a:rPr lang="ko-KR" altLang="en-US" sz="2800" b="1" dirty="0" err="1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믿사오며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＂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라고 고백할 때 당신은 무엇을 믿습니까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?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b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</a:b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-&gt;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창조하시고 다스리심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아버지 되심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합력하여 선을 이루심</a:t>
            </a: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ct val="130000"/>
              </a:lnSpc>
            </a:pP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27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문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|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하나님의 </a:t>
            </a:r>
            <a:r>
              <a:rPr lang="ko-KR" altLang="en-US" sz="2800" b="1" dirty="0" err="1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섭리란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무엇입니까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?</a:t>
            </a:r>
          </a:p>
          <a:p>
            <a:pPr marL="457200" indent="-457200">
              <a:lnSpc>
                <a:spcPct val="130000"/>
              </a:lnSpc>
              <a:buFont typeface="Wingdings" panose="05000000000000000000" pitchFamily="2" charset="2"/>
              <a:buChar char="è"/>
            </a:pP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손길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전능하시며 언제 어디나 미치는 능력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우연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X</a:t>
            </a:r>
          </a:p>
          <a:p>
            <a:pPr>
              <a:lnSpc>
                <a:spcPct val="130000"/>
              </a:lnSpc>
            </a:pP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28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문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|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하나님께서 모든 것을 창조하시고 섭리로써 여전히 보존하심을 아는 것이 우리에게 어떤 유익을 줍니까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?</a:t>
            </a:r>
          </a:p>
          <a:p>
            <a:pPr marL="457200" indent="-457200">
              <a:lnSpc>
                <a:spcPct val="130000"/>
              </a:lnSpc>
              <a:buFont typeface="Wingdings" panose="05000000000000000000" pitchFamily="2" charset="2"/>
              <a:buChar char="è"/>
            </a:pP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인내와 감사와 확신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고난을 통과하고 암초를 넘는 파도</a:t>
            </a: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25339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38E700-90C8-9AD7-A89F-40C5B32446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0EF8FDF7-2E72-532E-4B19-10756292DC4C}"/>
              </a:ext>
            </a:extLst>
          </p:cNvPr>
          <p:cNvSpPr/>
          <p:nvPr/>
        </p:nvSpPr>
        <p:spPr>
          <a:xfrm>
            <a:off x="161027" y="207034"/>
            <a:ext cx="11869948" cy="64439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877B7B-ECC8-DFCF-67A3-9D532D83B0EA}"/>
              </a:ext>
            </a:extLst>
          </p:cNvPr>
          <p:cNvSpPr txBox="1"/>
          <p:nvPr/>
        </p:nvSpPr>
        <p:spPr>
          <a:xfrm>
            <a:off x="1452113" y="889074"/>
            <a:ext cx="9287773" cy="50798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20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문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|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아담 안에서 모든 사람이 멸망한 것처럼 모든 사람이 구원을 받습니까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?</a:t>
            </a:r>
          </a:p>
          <a:p>
            <a:pPr marL="457200" indent="-457200">
              <a:lnSpc>
                <a:spcPct val="130000"/>
              </a:lnSpc>
              <a:buFont typeface="Wingdings" panose="05000000000000000000" pitchFamily="2" charset="2"/>
              <a:buChar char="è"/>
            </a:pP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NO,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참된 믿음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그리스도와의 연합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=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영향 生</a:t>
            </a: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ct val="130000"/>
              </a:lnSpc>
            </a:pP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21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문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|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참된 믿음이란 무엇입니까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?</a:t>
            </a:r>
          </a:p>
          <a:p>
            <a:pPr marL="457200" indent="-457200">
              <a:lnSpc>
                <a:spcPct val="130000"/>
              </a:lnSpc>
              <a:buFont typeface="Wingdings" panose="05000000000000000000" pitchFamily="2" charset="2"/>
              <a:buChar char="è"/>
            </a:pP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확실한 지식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이성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 +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진정한 신뢰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감정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</a:t>
            </a:r>
          </a:p>
          <a:p>
            <a:pPr>
              <a:lnSpc>
                <a:spcPct val="130000"/>
              </a:lnSpc>
            </a:pP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22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문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|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그리스도인은 무엇을 믿어야 합니까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?</a:t>
            </a:r>
          </a:p>
          <a:p>
            <a:pPr marL="457200" indent="-457200">
              <a:lnSpc>
                <a:spcPct val="130000"/>
              </a:lnSpc>
              <a:buFont typeface="Wingdings" panose="05000000000000000000" pitchFamily="2" charset="2"/>
              <a:buChar char="è"/>
            </a:pP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복음에 약속된 모든 것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2800" b="1" dirty="0" err="1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집약문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=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사도신경</a:t>
            </a: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5016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FAFBA3-1988-670E-6C4A-82DE0BB507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CAFCAD0A-5BD2-BA60-B134-AA7389634D49}"/>
              </a:ext>
            </a:extLst>
          </p:cNvPr>
          <p:cNvSpPr/>
          <p:nvPr/>
        </p:nvSpPr>
        <p:spPr>
          <a:xfrm>
            <a:off x="161027" y="207034"/>
            <a:ext cx="11869948" cy="64439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F6FAC94-975B-3A4B-29A8-0034E608A699}"/>
              </a:ext>
            </a:extLst>
          </p:cNvPr>
          <p:cNvSpPr txBox="1"/>
          <p:nvPr/>
        </p:nvSpPr>
        <p:spPr>
          <a:xfrm>
            <a:off x="1452113" y="889074"/>
            <a:ext cx="9287773" cy="50798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20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문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|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아담 안에서 모든 사람이 멸망한 것처럼 모든 사람이 구원을 받습니까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?</a:t>
            </a:r>
          </a:p>
          <a:p>
            <a:pPr marL="457200" indent="-457200">
              <a:lnSpc>
                <a:spcPct val="130000"/>
              </a:lnSpc>
              <a:buFont typeface="Wingdings" panose="05000000000000000000" pitchFamily="2" charset="2"/>
              <a:buChar char="è"/>
            </a:pP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NO,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참된 믿음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그리스도와의 연합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=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영향 生</a:t>
            </a: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ct val="130000"/>
              </a:lnSpc>
            </a:pP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21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문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|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참된 믿음이란 무엇입니까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?</a:t>
            </a:r>
          </a:p>
          <a:p>
            <a:pPr marL="457200" indent="-457200">
              <a:lnSpc>
                <a:spcPct val="130000"/>
              </a:lnSpc>
              <a:buFont typeface="Wingdings" panose="05000000000000000000" pitchFamily="2" charset="2"/>
              <a:buChar char="è"/>
            </a:pP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확실한 지식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이성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 +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진정한 신뢰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감정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</a:t>
            </a:r>
          </a:p>
          <a:p>
            <a:pPr>
              <a:lnSpc>
                <a:spcPct val="130000"/>
              </a:lnSpc>
            </a:pP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22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문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|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그리스도인은 무엇을 믿어야 합니까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?</a:t>
            </a:r>
          </a:p>
          <a:p>
            <a:pPr marL="457200" indent="-457200">
              <a:lnSpc>
                <a:spcPct val="130000"/>
              </a:lnSpc>
              <a:buFont typeface="Wingdings" panose="05000000000000000000" pitchFamily="2" charset="2"/>
              <a:buChar char="è"/>
            </a:pP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복음에 약속된 모든 것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2800" b="1" dirty="0" err="1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집약문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=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사도신경</a:t>
            </a: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52312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7F15A9-CEF1-70C9-EE28-16D1183D21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3AF280A6-6E03-8907-1FAA-0D9D16677988}"/>
              </a:ext>
            </a:extLst>
          </p:cNvPr>
          <p:cNvSpPr/>
          <p:nvPr/>
        </p:nvSpPr>
        <p:spPr>
          <a:xfrm>
            <a:off x="161027" y="207034"/>
            <a:ext cx="11869948" cy="64439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FF3E3F0-B718-8F92-8CA3-DDF66413CB5F}"/>
              </a:ext>
            </a:extLst>
          </p:cNvPr>
          <p:cNvSpPr txBox="1"/>
          <p:nvPr/>
        </p:nvSpPr>
        <p:spPr>
          <a:xfrm>
            <a:off x="1452113" y="889074"/>
            <a:ext cx="9287773" cy="50798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20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문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|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아담 안에서 모든 사람이 멸망한 것처럼 모든 사람이 구원을 받습니까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?</a:t>
            </a:r>
          </a:p>
          <a:p>
            <a:pPr marL="457200" indent="-457200">
              <a:lnSpc>
                <a:spcPct val="130000"/>
              </a:lnSpc>
              <a:buFont typeface="Wingdings" panose="05000000000000000000" pitchFamily="2" charset="2"/>
              <a:buChar char="è"/>
            </a:pP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NO,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참된 믿음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+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그리스도와의 연합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=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영향 生</a:t>
            </a: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ct val="130000"/>
              </a:lnSpc>
            </a:pP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21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문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|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참된 믿음이란 무엇입니까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?</a:t>
            </a:r>
          </a:p>
          <a:p>
            <a:pPr marL="457200" indent="-457200">
              <a:lnSpc>
                <a:spcPct val="130000"/>
              </a:lnSpc>
              <a:buFont typeface="Wingdings" panose="05000000000000000000" pitchFamily="2" charset="2"/>
              <a:buChar char="è"/>
            </a:pP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확실한 지식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이성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 +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진정한 신뢰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감정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</a:t>
            </a:r>
          </a:p>
          <a:p>
            <a:pPr>
              <a:lnSpc>
                <a:spcPct val="130000"/>
              </a:lnSpc>
            </a:pP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22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문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|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그리스도인은 무엇을 믿어야 합니까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?</a:t>
            </a:r>
          </a:p>
          <a:p>
            <a:pPr marL="457200" indent="-457200">
              <a:lnSpc>
                <a:spcPct val="130000"/>
              </a:lnSpc>
              <a:buFont typeface="Wingdings" panose="05000000000000000000" pitchFamily="2" charset="2"/>
              <a:buChar char="è"/>
            </a:pP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복음에 약속된 모든 것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2800" b="1" dirty="0" err="1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집약문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= </a:t>
            </a:r>
            <a:r>
              <a:rPr lang="ko-KR" altLang="en-US" sz="2800" b="1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사도신경</a:t>
            </a:r>
            <a:endParaRPr lang="en-US" altLang="ko-KR" sz="2800" b="1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25768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694</Words>
  <Application>Microsoft Office PowerPoint</Application>
  <PresentationFormat>와이드스크린</PresentationFormat>
  <Paragraphs>96</Paragraphs>
  <Slides>14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19" baseType="lpstr">
      <vt:lpstr>나눔고딕 ExtraBold</vt:lpstr>
      <vt:lpstr>맑은 고딕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문현성</dc:creator>
  <cp:lastModifiedBy>문현성</cp:lastModifiedBy>
  <cp:revision>1</cp:revision>
  <dcterms:created xsi:type="dcterms:W3CDTF">2026-04-21T08:01:49Z</dcterms:created>
  <dcterms:modified xsi:type="dcterms:W3CDTF">2026-04-21T09:03:34Z</dcterms:modified>
</cp:coreProperties>
</file>